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handoutMasterIdLst>
    <p:handoutMasterId r:id="rId14"/>
  </p:handoutMasterIdLst>
  <p:sldIdLst>
    <p:sldId id="570" r:id="rId2"/>
    <p:sldId id="614" r:id="rId3"/>
    <p:sldId id="544" r:id="rId4"/>
    <p:sldId id="610" r:id="rId5"/>
    <p:sldId id="618" r:id="rId6"/>
    <p:sldId id="612" r:id="rId7"/>
    <p:sldId id="615" r:id="rId8"/>
    <p:sldId id="620" r:id="rId9"/>
    <p:sldId id="550" r:id="rId10"/>
    <p:sldId id="619" r:id="rId11"/>
    <p:sldId id="621" r:id="rId1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tcher, Jordan" initials="HJ" lastIdx="2" clrIdx="0">
    <p:extLst/>
  </p:cmAuthor>
  <p:cmAuthor id="2" name="Judice, Nicole" initials="JN" lastIdx="3" clrIdx="1">
    <p:extLst/>
  </p:cmAuthor>
  <p:cmAuthor id="3" name="Nabil" initials="" lastIdx="15" clrIdx="2"/>
  <p:cmAuthor id="4" name="Nyblade, Laura" initials="NL" lastIdx="9" clrIdx="3">
    <p:extLst>
      <p:ext uri="{19B8F6BF-5375-455C-9EA6-DF929625EA0E}">
        <p15:presenceInfo xmlns:p15="http://schemas.microsoft.com/office/powerpoint/2012/main" userId="S-1-5-21-2101533902-423532799-1776743176-59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3A40"/>
    <a:srgbClr val="3263AE"/>
    <a:srgbClr val="D572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50" autoAdjust="0"/>
    <p:restoredTop sz="86430" autoAdjust="0"/>
  </p:normalViewPr>
  <p:slideViewPr>
    <p:cSldViewPr snapToGrid="0" snapToObjects="1">
      <p:cViewPr varScale="1">
        <p:scale>
          <a:sx n="89" d="100"/>
          <a:sy n="89" d="100"/>
        </p:scale>
        <p:origin x="732" y="84"/>
      </p:cViewPr>
      <p:guideLst>
        <p:guide orient="horz" pos="2160"/>
        <p:guide pos="2880"/>
      </p:guideLst>
    </p:cSldViewPr>
  </p:slideViewPr>
  <p:outlineViewPr>
    <p:cViewPr>
      <p:scale>
        <a:sx n="33" d="100"/>
        <a:sy n="33" d="100"/>
      </p:scale>
      <p:origin x="0" y="-316386"/>
    </p:cViewPr>
  </p:outlineViewPr>
  <p:notesTextViewPr>
    <p:cViewPr>
      <p:scale>
        <a:sx n="1" d="1"/>
        <a:sy n="1" d="1"/>
      </p:scale>
      <p:origin x="0" y="0"/>
    </p:cViewPr>
  </p:notesTextViewPr>
  <p:sorterViewPr>
    <p:cViewPr varScale="1">
      <p:scale>
        <a:sx n="100" d="100"/>
        <a:sy n="100" d="100"/>
      </p:scale>
      <p:origin x="0" y="-300"/>
    </p:cViewPr>
  </p:sorterViewPr>
  <p:notesViewPr>
    <p:cSldViewPr snapToGrid="0" snapToObjects="1">
      <p:cViewPr varScale="1">
        <p:scale>
          <a:sx n="86" d="100"/>
          <a:sy n="86" d="100"/>
        </p:scale>
        <p:origin x="384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latin typeface="Georgia Regular" charset="0"/>
            </a:endParaRPr>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A1B1F9E5-9913-A044-860E-631615C218BC}" type="datetimeFigureOut">
              <a:rPr lang="en-US" smtClean="0">
                <a:latin typeface="Georgia Regular" charset="0"/>
              </a:rPr>
              <a:t>7/25/2018</a:t>
            </a:fld>
            <a:endParaRPr lang="en-US" dirty="0">
              <a:latin typeface="Georgia Regular" charset="0"/>
            </a:endParaRPr>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latin typeface="Georgia Regular" charset="0"/>
            </a:endParaRPr>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838591CD-4107-4447-A5D1-86CEDE60B389}" type="slidenum">
              <a:rPr lang="en-US" smtClean="0">
                <a:latin typeface="Georgia Regular" charset="0"/>
              </a:rPr>
              <a:t>‹#›</a:t>
            </a:fld>
            <a:endParaRPr lang="en-US" dirty="0">
              <a:latin typeface="Georgia Regular" charset="0"/>
            </a:endParaRPr>
          </a:p>
        </p:txBody>
      </p:sp>
    </p:spTree>
    <p:extLst>
      <p:ext uri="{BB962C8B-B14F-4D97-AF65-F5344CB8AC3E}">
        <p14:creationId xmlns:p14="http://schemas.microsoft.com/office/powerpoint/2010/main" val="1310366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b="0" i="0">
                <a:latin typeface="Georgia Regular" charset="0"/>
              </a:defRPr>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b="0" i="0">
                <a:latin typeface="Georgia Regular" charset="0"/>
              </a:defRPr>
            </a:lvl1pPr>
          </a:lstStyle>
          <a:p>
            <a:fld id="{B205F37F-364A-D34C-B05A-1706C72D3D1C}" type="datetimeFigureOut">
              <a:rPr lang="en-US" smtClean="0"/>
              <a:pPr/>
              <a:t>7/25/2018</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b="0" i="0">
                <a:latin typeface="Georgia Regular" charset="0"/>
              </a:defRPr>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b="0" i="0">
                <a:latin typeface="Georgia Regular" charset="0"/>
              </a:defRPr>
            </a:lvl1pPr>
          </a:lstStyle>
          <a:p>
            <a:fld id="{FE0C8646-04CE-0C42-9748-8ED71F815C9F}" type="slidenum">
              <a:rPr lang="en-US" smtClean="0"/>
              <a:pPr/>
              <a:t>‹#›</a:t>
            </a:fld>
            <a:endParaRPr lang="en-US" dirty="0"/>
          </a:p>
        </p:txBody>
      </p:sp>
    </p:spTree>
    <p:extLst>
      <p:ext uri="{BB962C8B-B14F-4D97-AF65-F5344CB8AC3E}">
        <p14:creationId xmlns:p14="http://schemas.microsoft.com/office/powerpoint/2010/main" val="1533682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Georgia Regular" charset="0"/>
        <a:ea typeface="+mn-ea"/>
        <a:cs typeface="+mn-cs"/>
      </a:defRPr>
    </a:lvl1pPr>
    <a:lvl2pPr marL="457200" algn="l" defTabSz="914400" rtl="0" eaLnBrk="1" latinLnBrk="0" hangingPunct="1">
      <a:defRPr sz="1200" b="0" i="0" kern="1200">
        <a:solidFill>
          <a:schemeClr val="tx1"/>
        </a:solidFill>
        <a:latin typeface="Georgia Regular" charset="0"/>
        <a:ea typeface="+mn-ea"/>
        <a:cs typeface="+mn-cs"/>
      </a:defRPr>
    </a:lvl2pPr>
    <a:lvl3pPr marL="914400" algn="l" defTabSz="914400" rtl="0" eaLnBrk="1" latinLnBrk="0" hangingPunct="1">
      <a:defRPr sz="1200" b="0" i="0" kern="1200">
        <a:solidFill>
          <a:schemeClr val="tx1"/>
        </a:solidFill>
        <a:latin typeface="Georgia Regular" charset="0"/>
        <a:ea typeface="+mn-ea"/>
        <a:cs typeface="+mn-cs"/>
      </a:defRPr>
    </a:lvl3pPr>
    <a:lvl4pPr marL="1371600" algn="l" defTabSz="914400" rtl="0" eaLnBrk="1" latinLnBrk="0" hangingPunct="1">
      <a:defRPr sz="1200" b="0" i="0" kern="1200">
        <a:solidFill>
          <a:schemeClr val="tx1"/>
        </a:solidFill>
        <a:latin typeface="Georgia Regular" charset="0"/>
        <a:ea typeface="+mn-ea"/>
        <a:cs typeface="+mn-cs"/>
      </a:defRPr>
    </a:lvl4pPr>
    <a:lvl5pPr marL="1828800" algn="l" defTabSz="914400" rtl="0" eaLnBrk="1" latinLnBrk="0" hangingPunct="1">
      <a:defRPr sz="1200" b="0" i="0" kern="1200">
        <a:solidFill>
          <a:schemeClr val="tx1"/>
        </a:solidFill>
        <a:latin typeface="Georgia Regular"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0C8646-04CE-0C42-9748-8ED71F815C9F}" type="slidenum">
              <a:rPr lang="en-US" smtClean="0"/>
              <a:pPr/>
              <a:t>1</a:t>
            </a:fld>
            <a:endParaRPr lang="en-US" dirty="0"/>
          </a:p>
        </p:txBody>
      </p:sp>
    </p:spTree>
    <p:extLst>
      <p:ext uri="{BB962C8B-B14F-4D97-AF65-F5344CB8AC3E}">
        <p14:creationId xmlns:p14="http://schemas.microsoft.com/office/powerpoint/2010/main" val="3067151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C8646-04CE-0C42-9748-8ED71F815C9F}" type="slidenum">
              <a:rPr lang="en-US" smtClean="0"/>
              <a:pPr/>
              <a:t>2</a:t>
            </a:fld>
            <a:endParaRPr lang="en-US" dirty="0"/>
          </a:p>
        </p:txBody>
      </p:sp>
    </p:spTree>
    <p:extLst>
      <p:ext uri="{BB962C8B-B14F-4D97-AF65-F5344CB8AC3E}">
        <p14:creationId xmlns:p14="http://schemas.microsoft.com/office/powerpoint/2010/main" val="3354553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E0C8646-04CE-0C42-9748-8ED71F815C9F}" type="slidenum">
              <a:rPr kumimoji="0" lang="en-US" sz="1200" b="0" i="0" u="none" strike="noStrike" kern="1200" cap="none" spc="0" normalizeH="0" baseline="0" noProof="0" smtClean="0">
                <a:ln>
                  <a:noFill/>
                </a:ln>
                <a:solidFill>
                  <a:prstClr val="black"/>
                </a:solidFill>
                <a:effectLst/>
                <a:uLnTx/>
                <a:uFillTx/>
                <a:latin typeface="Georgia Regular"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Georgia Regular" charset="0"/>
              <a:ea typeface="+mn-ea"/>
              <a:cs typeface="+mn-cs"/>
            </a:endParaRPr>
          </a:p>
        </p:txBody>
      </p:sp>
    </p:spTree>
    <p:extLst>
      <p:ext uri="{BB962C8B-B14F-4D97-AF65-F5344CB8AC3E}">
        <p14:creationId xmlns:p14="http://schemas.microsoft.com/office/powerpoint/2010/main" val="2058788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Ashanti, </a:t>
            </a:r>
            <a:r>
              <a:rPr lang="en-US" dirty="0" err="1"/>
              <a:t>Brong</a:t>
            </a:r>
            <a:r>
              <a:rPr lang="en-US" dirty="0"/>
              <a:t> Ahafo, Eastern, Greater Accra, &amp; Western</a:t>
            </a:r>
          </a:p>
        </p:txBody>
      </p:sp>
      <p:sp>
        <p:nvSpPr>
          <p:cNvPr id="4" name="Slide Number Placeholder 3"/>
          <p:cNvSpPr>
            <a:spLocks noGrp="1"/>
          </p:cNvSpPr>
          <p:nvPr>
            <p:ph type="sldNum" sz="quarter" idx="10"/>
          </p:nvPr>
        </p:nvSpPr>
        <p:spPr/>
        <p:txBody>
          <a:bodyPr/>
          <a:lstStyle/>
          <a:p>
            <a:fld id="{FE0C8646-04CE-0C42-9748-8ED71F815C9F}" type="slidenum">
              <a:rPr lang="en-US" smtClean="0"/>
              <a:pPr/>
              <a:t>4</a:t>
            </a:fld>
            <a:endParaRPr lang="en-US" dirty="0"/>
          </a:p>
        </p:txBody>
      </p:sp>
    </p:spTree>
    <p:extLst>
      <p:ext uri="{BB962C8B-B14F-4D97-AF65-F5344CB8AC3E}">
        <p14:creationId xmlns:p14="http://schemas.microsoft.com/office/powerpoint/2010/main" val="117460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110000"/>
              </a:lnSpc>
            </a:pPr>
            <a:r>
              <a:rPr lang="en-US" dirty="0">
                <a:solidFill>
                  <a:prstClr val="black"/>
                </a:solidFill>
              </a:rPr>
              <a:t>Staff: intervention facilities were 21.5% (p=0.019) more likely to report that behavior toward patients was much better at follow-up than staff at the comparison facilities </a:t>
            </a:r>
          </a:p>
          <a:p>
            <a:pPr lvl="1">
              <a:lnSpc>
                <a:spcPct val="110000"/>
              </a:lnSpc>
            </a:pPr>
            <a:r>
              <a:rPr lang="en-US" dirty="0">
                <a:solidFill>
                  <a:prstClr val="black"/>
                </a:solidFill>
              </a:rPr>
              <a:t>Clients from intervention facilities were 28% more likely to report that behavior toward patients was much better at follow-up than staff at the comparison facilities</a:t>
            </a:r>
          </a:p>
          <a:p>
            <a:endParaRPr lang="en-US" dirty="0"/>
          </a:p>
        </p:txBody>
      </p:sp>
      <p:sp>
        <p:nvSpPr>
          <p:cNvPr id="4" name="Slide Number Placeholder 3"/>
          <p:cNvSpPr>
            <a:spLocks noGrp="1"/>
          </p:cNvSpPr>
          <p:nvPr>
            <p:ph type="sldNum" sz="quarter" idx="10"/>
          </p:nvPr>
        </p:nvSpPr>
        <p:spPr/>
        <p:txBody>
          <a:bodyPr/>
          <a:lstStyle/>
          <a:p>
            <a:fld id="{FE0C8646-04CE-0C42-9748-8ED71F815C9F}" type="slidenum">
              <a:rPr lang="en-US" smtClean="0"/>
              <a:pPr/>
              <a:t>6</a:t>
            </a:fld>
            <a:endParaRPr lang="en-US" dirty="0"/>
          </a:p>
        </p:txBody>
      </p:sp>
    </p:spTree>
    <p:extLst>
      <p:ext uri="{BB962C8B-B14F-4D97-AF65-F5344CB8AC3E}">
        <p14:creationId xmlns:p14="http://schemas.microsoft.com/office/powerpoint/2010/main" val="908974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0C8646-04CE-0C42-9748-8ED71F815C9F}" type="slidenum">
              <a:rPr lang="en-US" smtClean="0"/>
              <a:pPr/>
              <a:t>7</a:t>
            </a:fld>
            <a:endParaRPr lang="en-US" dirty="0"/>
          </a:p>
        </p:txBody>
      </p:sp>
    </p:spTree>
    <p:extLst>
      <p:ext uri="{BB962C8B-B14F-4D97-AF65-F5344CB8AC3E}">
        <p14:creationId xmlns:p14="http://schemas.microsoft.com/office/powerpoint/2010/main" val="22458240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hoto Title">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31649"/>
            <a:ext cx="9144000" cy="992963"/>
          </a:xfrm>
          <a:solidFill>
            <a:schemeClr val="tx1">
              <a:alpha val="70000"/>
            </a:schemeClr>
          </a:solidFill>
        </p:spPr>
        <p:txBody>
          <a:bodyPr lIns="274320" rIns="274320" anchor="b" anchorCtr="0"/>
          <a:lstStyle>
            <a:lvl1pPr algn="l">
              <a:defRPr>
                <a:solidFill>
                  <a:schemeClr val="bg2"/>
                </a:solidFill>
              </a:defRPr>
            </a:lvl1pPr>
          </a:lstStyle>
          <a:p>
            <a:r>
              <a:rPr lang="en-US" dirty="0"/>
              <a:t>Click to edit Master title style</a:t>
            </a:r>
          </a:p>
        </p:txBody>
      </p:sp>
      <p:sp>
        <p:nvSpPr>
          <p:cNvPr id="3" name="Text Placeholder 2"/>
          <p:cNvSpPr>
            <a:spLocks noGrp="1"/>
          </p:cNvSpPr>
          <p:nvPr>
            <p:ph type="body" sz="quarter" idx="11" hasCustomPrompt="1"/>
          </p:nvPr>
        </p:nvSpPr>
        <p:spPr>
          <a:xfrm>
            <a:off x="0" y="4324612"/>
            <a:ext cx="9144000" cy="1257039"/>
          </a:xfrm>
          <a:solidFill>
            <a:schemeClr val="tx1">
              <a:alpha val="70000"/>
            </a:schemeClr>
          </a:solidFill>
        </p:spPr>
        <p:txBody>
          <a:bodyPr lIns="274320" tIns="274320" rIns="274320" anchor="t" anchorCtr="0">
            <a:normAutofit/>
          </a:bodyPr>
          <a:lstStyle>
            <a:lvl1pPr marL="0" indent="0">
              <a:buNone/>
              <a:defRPr sz="2400">
                <a:solidFill>
                  <a:schemeClr val="bg2"/>
                </a:solidFill>
              </a:defRPr>
            </a:lvl1pPr>
          </a:lstStyle>
          <a:p>
            <a:r>
              <a:rPr lang="en-US" dirty="0"/>
              <a:t>Click to edit Master subtitle style</a:t>
            </a:r>
          </a:p>
        </p:txBody>
      </p:sp>
      <p:sp>
        <p:nvSpPr>
          <p:cNvPr id="2" name="Date Placeholder 1"/>
          <p:cNvSpPr>
            <a:spLocks noGrp="1"/>
          </p:cNvSpPr>
          <p:nvPr>
            <p:ph type="dt" sz="half" idx="13"/>
          </p:nvPr>
        </p:nvSpPr>
        <p:spPr>
          <a:xfrm>
            <a:off x="6291072" y="293586"/>
            <a:ext cx="2852928" cy="362929"/>
          </a:xfrm>
          <a:solidFill>
            <a:schemeClr val="tx1">
              <a:alpha val="80000"/>
            </a:schemeClr>
          </a:solidFill>
        </p:spPr>
        <p:txBody>
          <a:bodyPr/>
          <a:lstStyle>
            <a:lvl1pPr>
              <a:defRPr>
                <a:solidFill>
                  <a:schemeClr val="bg2">
                    <a:alpha val="70000"/>
                  </a:schemeClr>
                </a:solidFill>
              </a:defRPr>
            </a:lvl1pPr>
          </a:lstStyle>
          <a:p>
            <a:fld id="{A9E55C46-7762-4F44-8C44-96C1652431CC}" type="datetime4">
              <a:rPr lang="en-US" smtClean="0"/>
              <a:pPr/>
              <a:t>July 25, 2018</a:t>
            </a:fld>
            <a:endParaRPr lang="en-US" dirty="0"/>
          </a:p>
        </p:txBody>
      </p:sp>
      <p:pic>
        <p:nvPicPr>
          <p:cNvPr id="6" name="Picture 5" descr="US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3610" y="5853737"/>
            <a:ext cx="1880516" cy="731520"/>
          </a:xfrm>
          <a:prstGeom prst="rect">
            <a:avLst/>
          </a:prstGeom>
        </p:spPr>
      </p:pic>
      <p:pic>
        <p:nvPicPr>
          <p:cNvPr id="7" name="Picture 6" descr="HP+ logo"/>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6884775" y="5945177"/>
            <a:ext cx="1410045" cy="548640"/>
          </a:xfrm>
          <a:prstGeom prst="rect">
            <a:avLst/>
          </a:prstGeom>
        </p:spPr>
      </p:pic>
    </p:spTree>
    <p:extLst>
      <p:ext uri="{BB962C8B-B14F-4D97-AF65-F5344CB8AC3E}">
        <p14:creationId xmlns:p14="http://schemas.microsoft.com/office/powerpoint/2010/main" val="939843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ange B Titl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96073" y="-3692"/>
            <a:ext cx="2447926" cy="2845813"/>
          </a:xfrm>
          <a:prstGeom prst="rect">
            <a:avLst/>
          </a:prstGeom>
        </p:spPr>
      </p:pic>
      <p:sp>
        <p:nvSpPr>
          <p:cNvPr id="2" name="Title 1"/>
          <p:cNvSpPr>
            <a:spLocks noGrp="1"/>
          </p:cNvSpPr>
          <p:nvPr>
            <p:ph type="title" hasCustomPrompt="1"/>
          </p:nvPr>
        </p:nvSpPr>
        <p:spPr>
          <a:xfrm>
            <a:off x="0" y="2826495"/>
            <a:ext cx="9144000" cy="1560154"/>
          </a:xfrm>
          <a:solidFill>
            <a:schemeClr val="accent1"/>
          </a:solidFill>
        </p:spPr>
        <p:txBody>
          <a:bodyPr lIns="274320" rIns="274320" anchor="b" anchorCtr="0"/>
          <a:lstStyle>
            <a:lvl1pPr>
              <a:defRPr>
                <a:solidFill>
                  <a:schemeClr val="bg2"/>
                </a:solidFill>
              </a:defRPr>
            </a:lvl1pPr>
          </a:lstStyle>
          <a:p>
            <a:r>
              <a:rPr lang="en-US" dirty="0"/>
              <a:t>Click to add section title</a:t>
            </a:r>
          </a:p>
        </p:txBody>
      </p:sp>
      <p:sp>
        <p:nvSpPr>
          <p:cNvPr id="3" name="Subtitle 2"/>
          <p:cNvSpPr>
            <a:spLocks noGrp="1"/>
          </p:cNvSpPr>
          <p:nvPr>
            <p:ph type="subTitle" idx="1" hasCustomPrompt="1"/>
          </p:nvPr>
        </p:nvSpPr>
        <p:spPr>
          <a:xfrm>
            <a:off x="2" y="4386649"/>
            <a:ext cx="9143998" cy="1194344"/>
          </a:xfrm>
          <a:solidFill>
            <a:schemeClr val="accent1"/>
          </a:solidFill>
        </p:spPr>
        <p:txBody>
          <a:bodyPr lIns="274320" tIns="274320" rIns="274320"/>
          <a:lstStyle>
            <a:lvl1pPr marL="0" indent="0" algn="l">
              <a:buNone/>
              <a:defRPr sz="2400" b="0" i="0">
                <a:solidFill>
                  <a:schemeClr val="bg2"/>
                </a:solidFill>
                <a:latin typeface="Georgia Regular" charset="0"/>
                <a:ea typeface="Georgia Regular" charset="0"/>
                <a:cs typeface="Georgia Regular"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quote</a:t>
            </a:r>
          </a:p>
        </p:txBody>
      </p:sp>
      <p:sp>
        <p:nvSpPr>
          <p:cNvPr id="10" name="Slide Number Placeholder 11"/>
          <p:cNvSpPr>
            <a:spLocks noGrp="1"/>
          </p:cNvSpPr>
          <p:nvPr>
            <p:ph type="sldNum" sz="quarter" idx="11"/>
          </p:nvPr>
        </p:nvSpPr>
        <p:spPr>
          <a:xfrm>
            <a:off x="8180172" y="6313605"/>
            <a:ext cx="963827" cy="362930"/>
          </a:xfrm>
          <a:prstGeom prst="rect">
            <a:avLst/>
          </a:prstGeom>
        </p:spPr>
        <p:txBody>
          <a:bodyPr/>
          <a:lstStyle>
            <a:lvl1pPr>
              <a:defRPr>
                <a:latin typeface="Arial" panose="020B0604020202020204" pitchFamily="34" charset="0"/>
                <a:cs typeface="Arial" panose="020B0604020202020204" pitchFamily="34" charset="0"/>
              </a:defRPr>
            </a:lvl1pPr>
          </a:lstStyle>
          <a:p>
            <a:fld id="{00DB2D1B-442C-D640-B645-FF55D99A1E4A}" type="slidenum">
              <a:rPr lang="en-US" smtClean="0"/>
              <a:pPr/>
              <a:t>‹#›</a:t>
            </a:fld>
            <a:endParaRPr lang="en-US"/>
          </a:p>
        </p:txBody>
      </p:sp>
    </p:spTree>
    <p:extLst>
      <p:ext uri="{BB962C8B-B14F-4D97-AF65-F5344CB8AC3E}">
        <p14:creationId xmlns:p14="http://schemas.microsoft.com/office/powerpoint/2010/main" val="2366436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ey B Titl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96073" y="-3692"/>
            <a:ext cx="2447926" cy="2845813"/>
          </a:xfrm>
          <a:prstGeom prst="rect">
            <a:avLst/>
          </a:prstGeom>
        </p:spPr>
      </p:pic>
      <p:sp>
        <p:nvSpPr>
          <p:cNvPr id="2" name="Title 1"/>
          <p:cNvSpPr>
            <a:spLocks noGrp="1"/>
          </p:cNvSpPr>
          <p:nvPr>
            <p:ph type="title" hasCustomPrompt="1"/>
          </p:nvPr>
        </p:nvSpPr>
        <p:spPr>
          <a:xfrm>
            <a:off x="0" y="2826495"/>
            <a:ext cx="9144000" cy="1560154"/>
          </a:xfrm>
          <a:solidFill>
            <a:schemeClr val="tx1"/>
          </a:solidFill>
        </p:spPr>
        <p:txBody>
          <a:bodyPr lIns="274320" rIns="274320" anchor="b" anchorCtr="0"/>
          <a:lstStyle>
            <a:lvl1pPr>
              <a:defRPr>
                <a:solidFill>
                  <a:schemeClr val="bg2"/>
                </a:solidFill>
              </a:defRPr>
            </a:lvl1pPr>
          </a:lstStyle>
          <a:p>
            <a:r>
              <a:rPr lang="en-US" dirty="0"/>
              <a:t>Click to add section title</a:t>
            </a:r>
          </a:p>
        </p:txBody>
      </p:sp>
      <p:sp>
        <p:nvSpPr>
          <p:cNvPr id="3" name="Subtitle 2"/>
          <p:cNvSpPr>
            <a:spLocks noGrp="1"/>
          </p:cNvSpPr>
          <p:nvPr>
            <p:ph type="subTitle" idx="1" hasCustomPrompt="1"/>
          </p:nvPr>
        </p:nvSpPr>
        <p:spPr>
          <a:xfrm>
            <a:off x="2" y="4386649"/>
            <a:ext cx="9143998" cy="1194344"/>
          </a:xfrm>
          <a:solidFill>
            <a:schemeClr val="tx1"/>
          </a:solidFill>
        </p:spPr>
        <p:txBody>
          <a:bodyPr lIns="274320" tIns="274320" rIns="274320"/>
          <a:lstStyle>
            <a:lvl1pPr marL="0" indent="0" algn="l">
              <a:buNone/>
              <a:defRPr sz="2400" b="0" i="0">
                <a:solidFill>
                  <a:schemeClr val="bg2"/>
                </a:solidFill>
                <a:latin typeface="Georgia Regular" charset="0"/>
                <a:ea typeface="Georgia Regular" charset="0"/>
                <a:cs typeface="Georgia Regular"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quote</a:t>
            </a:r>
          </a:p>
        </p:txBody>
      </p:sp>
      <p:sp>
        <p:nvSpPr>
          <p:cNvPr id="10" name="Slide Number Placeholder 11"/>
          <p:cNvSpPr txBox="1">
            <a:spLocks/>
          </p:cNvSpPr>
          <p:nvPr userDrawn="1"/>
        </p:nvSpPr>
        <p:spPr>
          <a:xfrm>
            <a:off x="8180172" y="6313605"/>
            <a:ext cx="963827" cy="36293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0DB2D1B-442C-D640-B645-FF55D99A1E4A}" type="slidenum">
              <a:rPr lang="en-US" smtClean="0">
                <a:latin typeface="Arial" panose="020B0604020202020204" pitchFamily="34" charset="0"/>
                <a:cs typeface="Arial" panose="020B0604020202020204" pitchFamily="34" charset="0"/>
              </a:rPr>
              <a:pPr/>
              <a:t>‹#›</a:t>
            </a:fld>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5391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eft Blue">
    <p:spTree>
      <p:nvGrpSpPr>
        <p:cNvPr id="1" name=""/>
        <p:cNvGrpSpPr/>
        <p:nvPr/>
      </p:nvGrpSpPr>
      <p:grpSpPr>
        <a:xfrm>
          <a:off x="0" y="0"/>
          <a:ext cx="0" cy="0"/>
          <a:chOff x="0" y="0"/>
          <a:chExt cx="0" cy="0"/>
        </a:xfrm>
      </p:grpSpPr>
      <p:sp>
        <p:nvSpPr>
          <p:cNvPr id="15" name="TextBox 14"/>
          <p:cNvSpPr txBox="1"/>
          <p:nvPr userDrawn="1"/>
        </p:nvSpPr>
        <p:spPr>
          <a:xfrm>
            <a:off x="5334000" y="0"/>
            <a:ext cx="3810000" cy="6858000"/>
          </a:xfrm>
          <a:prstGeom prst="rect">
            <a:avLst/>
          </a:prstGeom>
          <a:solidFill>
            <a:schemeClr val="tx2"/>
          </a:solidFill>
        </p:spPr>
        <p:txBody>
          <a:bodyPr wrap="square" lIns="365760" rIns="365760" rtlCol="0" anchor="ctr" anchorCtr="0">
            <a:noAutofit/>
          </a:bodyPr>
          <a:lstStyle/>
          <a:p>
            <a:pPr>
              <a:lnSpc>
                <a:spcPct val="150000"/>
              </a:lnSpc>
            </a:pPr>
            <a:endParaRPr lang="en-US" b="0" i="0" dirty="0">
              <a:solidFill>
                <a:schemeClr val="bg2"/>
              </a:solidFill>
              <a:latin typeface="Georgia Regular" charset="0"/>
              <a:ea typeface="Georgia Regular" charset="0"/>
              <a:cs typeface="Georgia Regular" charset="0"/>
            </a:endParaRPr>
          </a:p>
        </p:txBody>
      </p:sp>
      <p:sp>
        <p:nvSpPr>
          <p:cNvPr id="7" name="Text Placeholder 2"/>
          <p:cNvSpPr>
            <a:spLocks noGrp="1"/>
          </p:cNvSpPr>
          <p:nvPr>
            <p:ph type="body" sz="quarter" idx="11" hasCustomPrompt="1"/>
          </p:nvPr>
        </p:nvSpPr>
        <p:spPr>
          <a:xfrm>
            <a:off x="5603631" y="254794"/>
            <a:ext cx="3309387" cy="5832241"/>
          </a:xfrm>
        </p:spPr>
        <p:txBody>
          <a:bodyPr anchor="t" anchorCtr="0">
            <a:normAutofit/>
          </a:bodyPr>
          <a:lstStyle>
            <a:lvl1pPr marL="0" marR="0" indent="0" algn="l" defTabSz="914400" rtl="0" eaLnBrk="1" fontAlgn="auto" latinLnBrk="0" hangingPunct="1">
              <a:lnSpc>
                <a:spcPct val="150000"/>
              </a:lnSpc>
              <a:spcBef>
                <a:spcPts val="0"/>
              </a:spcBef>
              <a:spcAft>
                <a:spcPts val="0"/>
              </a:spcAft>
              <a:buClrTx/>
              <a:buSzTx/>
              <a:buFontTx/>
              <a:buNone/>
              <a:tabLst/>
              <a:defRPr sz="1800" b="1" i="1" baseline="0">
                <a:solidFill>
                  <a:schemeClr val="bg2"/>
                </a:solidFill>
                <a:latin typeface="Arial" panose="020B0604020202020204" pitchFamily="34" charset="0"/>
                <a:ea typeface="Eras Demi ITC" panose="020B0805030504020804" pitchFamily="34" charset="0"/>
                <a:cs typeface="Arial" panose="020B0604020202020204" pitchFamily="34" charset="0"/>
              </a:defRPr>
            </a:lvl1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6E7E8"/>
                </a:solidFill>
                <a:effectLst/>
                <a:uLnTx/>
                <a:uFillTx/>
                <a:latin typeface="Georgia" charset="0"/>
                <a:ea typeface="Georgia" charset="0"/>
                <a:cs typeface="Georgia" charset="0"/>
              </a:rPr>
              <a:t>Click to add text to accompany photo or figure</a:t>
            </a:r>
          </a:p>
        </p:txBody>
      </p:sp>
      <p:sp>
        <p:nvSpPr>
          <p:cNvPr id="5" name="Slide Number Placeholder 4"/>
          <p:cNvSpPr>
            <a:spLocks noGrp="1"/>
          </p:cNvSpPr>
          <p:nvPr>
            <p:ph type="sldNum" sz="quarter" idx="14"/>
          </p:nvPr>
        </p:nvSpPr>
        <p:spPr>
          <a:xfrm>
            <a:off x="7952898" y="6246991"/>
            <a:ext cx="960120" cy="362930"/>
          </a:xfrm>
          <a:prstGeom prst="rect">
            <a:avLst/>
          </a:prstGeom>
        </p:spPr>
        <p:txBody>
          <a:bodyPr lIns="274320" rIns="91440"/>
          <a:lstStyle>
            <a:lvl1pPr algn="l">
              <a:defRPr>
                <a:solidFill>
                  <a:schemeClr val="bg1"/>
                </a:solidFill>
                <a:latin typeface="Arial" panose="020B0604020202020204" pitchFamily="34" charset="0"/>
                <a:cs typeface="Arial" panose="020B0604020202020204" pitchFamily="34" charset="0"/>
              </a:defRPr>
            </a:lvl1pPr>
          </a:lstStyle>
          <a:p>
            <a:fld id="{00DB2D1B-442C-D640-B645-FF55D99A1E4A}" type="slidenum">
              <a:rPr lang="en-US" smtClean="0"/>
              <a:pPr/>
              <a:t>‹#›</a:t>
            </a:fld>
            <a:endParaRPr lang="en-US" dirty="0"/>
          </a:p>
        </p:txBody>
      </p:sp>
    </p:spTree>
    <p:extLst>
      <p:ext uri="{BB962C8B-B14F-4D97-AF65-F5344CB8AC3E}">
        <p14:creationId xmlns:p14="http://schemas.microsoft.com/office/powerpoint/2010/main" val="1254202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eft Orange">
    <p:spTree>
      <p:nvGrpSpPr>
        <p:cNvPr id="1" name=""/>
        <p:cNvGrpSpPr/>
        <p:nvPr/>
      </p:nvGrpSpPr>
      <p:grpSpPr>
        <a:xfrm>
          <a:off x="0" y="0"/>
          <a:ext cx="0" cy="0"/>
          <a:chOff x="0" y="0"/>
          <a:chExt cx="0" cy="0"/>
        </a:xfrm>
      </p:grpSpPr>
      <p:sp>
        <p:nvSpPr>
          <p:cNvPr id="7" name="TextBox 6"/>
          <p:cNvSpPr txBox="1"/>
          <p:nvPr userDrawn="1"/>
        </p:nvSpPr>
        <p:spPr>
          <a:xfrm>
            <a:off x="5334000" y="0"/>
            <a:ext cx="3810000" cy="6858000"/>
          </a:xfrm>
          <a:prstGeom prst="rect">
            <a:avLst/>
          </a:prstGeom>
          <a:solidFill>
            <a:schemeClr val="accent1"/>
          </a:solidFill>
        </p:spPr>
        <p:txBody>
          <a:bodyPr wrap="square" lIns="365760" rIns="365760" rtlCol="0" anchor="ctr" anchorCtr="0">
            <a:noAutofit/>
          </a:bodyPr>
          <a:lstStyle/>
          <a:p>
            <a:pPr>
              <a:lnSpc>
                <a:spcPct val="150000"/>
              </a:lnSpc>
            </a:pPr>
            <a:endParaRPr lang="en-US" b="0" i="0" dirty="0">
              <a:solidFill>
                <a:schemeClr val="bg2"/>
              </a:solidFill>
              <a:latin typeface="Georgia Regular" charset="0"/>
              <a:ea typeface="Georgia Regular" charset="0"/>
              <a:cs typeface="Georgia Regular" charset="0"/>
            </a:endParaRPr>
          </a:p>
        </p:txBody>
      </p:sp>
      <p:sp>
        <p:nvSpPr>
          <p:cNvPr id="10" name="Text Placeholder 2"/>
          <p:cNvSpPr>
            <a:spLocks noGrp="1"/>
          </p:cNvSpPr>
          <p:nvPr>
            <p:ph type="body" sz="quarter" idx="11" hasCustomPrompt="1"/>
          </p:nvPr>
        </p:nvSpPr>
        <p:spPr>
          <a:xfrm>
            <a:off x="5603631" y="254794"/>
            <a:ext cx="3309387" cy="5832241"/>
          </a:xfrm>
        </p:spPr>
        <p:txBody>
          <a:bodyPr anchor="t" anchorCtr="0">
            <a:normAutofit/>
          </a:bodyPr>
          <a:lstStyle>
            <a:lvl1pPr marL="0" marR="0" indent="0" algn="l" defTabSz="914400" rtl="0" eaLnBrk="1" fontAlgn="auto" latinLnBrk="0" hangingPunct="1">
              <a:lnSpc>
                <a:spcPct val="150000"/>
              </a:lnSpc>
              <a:spcBef>
                <a:spcPts val="0"/>
              </a:spcBef>
              <a:spcAft>
                <a:spcPts val="0"/>
              </a:spcAft>
              <a:buClrTx/>
              <a:buSzTx/>
              <a:buFontTx/>
              <a:buNone/>
              <a:tabLst/>
              <a:defRPr sz="1800" b="0" i="0" baseline="0">
                <a:solidFill>
                  <a:schemeClr val="bg2"/>
                </a:solidFill>
                <a:latin typeface="Arial" panose="020B0604020202020204" pitchFamily="34" charset="0"/>
                <a:ea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6E7E8"/>
                </a:solidFill>
                <a:effectLst/>
                <a:uLnTx/>
                <a:uFillTx/>
                <a:latin typeface="Georgia" charset="0"/>
                <a:ea typeface="Georgia" charset="0"/>
                <a:cs typeface="Georgia" charset="0"/>
              </a:rPr>
              <a:t>Click to add text to accompany photo or figure</a:t>
            </a:r>
          </a:p>
        </p:txBody>
      </p:sp>
      <p:sp>
        <p:nvSpPr>
          <p:cNvPr id="9" name="Slide Number Placeholder 4"/>
          <p:cNvSpPr>
            <a:spLocks noGrp="1"/>
          </p:cNvSpPr>
          <p:nvPr>
            <p:ph type="sldNum" sz="quarter" idx="14"/>
          </p:nvPr>
        </p:nvSpPr>
        <p:spPr>
          <a:xfrm>
            <a:off x="7952898" y="6246991"/>
            <a:ext cx="960120" cy="362930"/>
          </a:xfrm>
          <a:prstGeom prst="rect">
            <a:avLst/>
          </a:prstGeom>
        </p:spPr>
        <p:txBody>
          <a:bodyPr lIns="274320" rIns="91440"/>
          <a:lstStyle>
            <a:lvl1pPr algn="l">
              <a:defRPr>
                <a:solidFill>
                  <a:schemeClr val="bg1"/>
                </a:solidFill>
                <a:latin typeface="Arial" panose="020B0604020202020204" pitchFamily="34" charset="0"/>
                <a:cs typeface="Arial" panose="020B0604020202020204" pitchFamily="34" charset="0"/>
              </a:defRPr>
            </a:lvl1pPr>
          </a:lstStyle>
          <a:p>
            <a:fld id="{00DB2D1B-442C-D640-B645-FF55D99A1E4A}" type="slidenum">
              <a:rPr lang="en-US" smtClean="0"/>
              <a:pPr/>
              <a:t>‹#›</a:t>
            </a:fld>
            <a:endParaRPr lang="en-US" dirty="0"/>
          </a:p>
        </p:txBody>
      </p:sp>
    </p:spTree>
    <p:extLst>
      <p:ext uri="{BB962C8B-B14F-4D97-AF65-F5344CB8AC3E}">
        <p14:creationId xmlns:p14="http://schemas.microsoft.com/office/powerpoint/2010/main" val="1987453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eft Grey">
    <p:spTree>
      <p:nvGrpSpPr>
        <p:cNvPr id="1" name=""/>
        <p:cNvGrpSpPr/>
        <p:nvPr/>
      </p:nvGrpSpPr>
      <p:grpSpPr>
        <a:xfrm>
          <a:off x="0" y="0"/>
          <a:ext cx="0" cy="0"/>
          <a:chOff x="0" y="0"/>
          <a:chExt cx="0" cy="0"/>
        </a:xfrm>
      </p:grpSpPr>
      <p:sp>
        <p:nvSpPr>
          <p:cNvPr id="8" name="TextBox 7"/>
          <p:cNvSpPr txBox="1"/>
          <p:nvPr userDrawn="1"/>
        </p:nvSpPr>
        <p:spPr>
          <a:xfrm>
            <a:off x="5334000" y="0"/>
            <a:ext cx="3810000" cy="6858000"/>
          </a:xfrm>
          <a:prstGeom prst="rect">
            <a:avLst/>
          </a:prstGeom>
          <a:solidFill>
            <a:schemeClr val="tx1"/>
          </a:solidFill>
        </p:spPr>
        <p:txBody>
          <a:bodyPr wrap="square" lIns="365760" rIns="365760" rtlCol="0" anchor="t" anchorCtr="0">
            <a:noAutofit/>
          </a:bodyPr>
          <a:lstStyle/>
          <a:p>
            <a:pPr>
              <a:lnSpc>
                <a:spcPct val="150000"/>
              </a:lnSpc>
            </a:pPr>
            <a:endParaRPr lang="en-US" b="0" i="0" dirty="0">
              <a:solidFill>
                <a:schemeClr val="bg2"/>
              </a:solidFill>
              <a:latin typeface="Georgia Regular" charset="0"/>
              <a:ea typeface="Georgia Regular" charset="0"/>
              <a:cs typeface="Georgia Regular" charset="0"/>
            </a:endParaRPr>
          </a:p>
        </p:txBody>
      </p:sp>
      <p:sp>
        <p:nvSpPr>
          <p:cNvPr id="10" name="Text Placeholder 2"/>
          <p:cNvSpPr>
            <a:spLocks noGrp="1"/>
          </p:cNvSpPr>
          <p:nvPr>
            <p:ph type="body" sz="quarter" idx="11" hasCustomPrompt="1"/>
          </p:nvPr>
        </p:nvSpPr>
        <p:spPr>
          <a:xfrm>
            <a:off x="5603631" y="254794"/>
            <a:ext cx="3309387" cy="5832241"/>
          </a:xfrm>
        </p:spPr>
        <p:txBody>
          <a:bodyPr anchor="t" anchorCtr="0">
            <a:normAutofit/>
          </a:bodyPr>
          <a:lstStyle>
            <a:lvl1pPr marL="0" marR="0" indent="0" algn="l" defTabSz="914400" rtl="0" eaLnBrk="1" fontAlgn="auto" latinLnBrk="0" hangingPunct="1">
              <a:lnSpc>
                <a:spcPct val="150000"/>
              </a:lnSpc>
              <a:spcBef>
                <a:spcPts val="0"/>
              </a:spcBef>
              <a:spcAft>
                <a:spcPts val="0"/>
              </a:spcAft>
              <a:buClrTx/>
              <a:buSzTx/>
              <a:buFontTx/>
              <a:buNone/>
              <a:tabLst/>
              <a:defRPr sz="1800" b="0" i="0" baseline="0">
                <a:solidFill>
                  <a:schemeClr val="bg2"/>
                </a:solidFill>
                <a:latin typeface="Arial" panose="020B0604020202020204" pitchFamily="34" charset="0"/>
                <a:ea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6E7E8"/>
                </a:solidFill>
                <a:effectLst/>
                <a:uLnTx/>
                <a:uFillTx/>
                <a:latin typeface="Georgia" charset="0"/>
                <a:ea typeface="Georgia" charset="0"/>
                <a:cs typeface="Georgia" charset="0"/>
              </a:rPr>
              <a:t>Click to add text to accompany photo or figure</a:t>
            </a:r>
          </a:p>
        </p:txBody>
      </p:sp>
      <p:sp>
        <p:nvSpPr>
          <p:cNvPr id="6" name="Slide Number Placeholder 4"/>
          <p:cNvSpPr>
            <a:spLocks noGrp="1"/>
          </p:cNvSpPr>
          <p:nvPr>
            <p:ph type="sldNum" sz="quarter" idx="14"/>
          </p:nvPr>
        </p:nvSpPr>
        <p:spPr>
          <a:xfrm>
            <a:off x="7952898" y="6246991"/>
            <a:ext cx="960120" cy="362930"/>
          </a:xfrm>
          <a:prstGeom prst="rect">
            <a:avLst/>
          </a:prstGeom>
        </p:spPr>
        <p:txBody>
          <a:bodyPr lIns="274320" rIns="91440"/>
          <a:lstStyle>
            <a:lvl1pPr algn="l">
              <a:defRPr>
                <a:solidFill>
                  <a:schemeClr val="bg1"/>
                </a:solidFill>
                <a:latin typeface="Arial" panose="020B0604020202020204" pitchFamily="34" charset="0"/>
                <a:cs typeface="Arial" panose="020B0604020202020204" pitchFamily="34" charset="0"/>
              </a:defRPr>
            </a:lvl1pPr>
          </a:lstStyle>
          <a:p>
            <a:fld id="{00DB2D1B-442C-D640-B645-FF55D99A1E4A}" type="slidenum">
              <a:rPr lang="en-US" smtClean="0"/>
              <a:pPr/>
              <a:t>‹#›</a:t>
            </a:fld>
            <a:endParaRPr lang="en-US" dirty="0"/>
          </a:p>
        </p:txBody>
      </p:sp>
    </p:spTree>
    <p:extLst>
      <p:ext uri="{BB962C8B-B14F-4D97-AF65-F5344CB8AC3E}">
        <p14:creationId xmlns:p14="http://schemas.microsoft.com/office/powerpoint/2010/main" val="1170976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ight Blue">
    <p:spTree>
      <p:nvGrpSpPr>
        <p:cNvPr id="1" name=""/>
        <p:cNvGrpSpPr/>
        <p:nvPr/>
      </p:nvGrpSpPr>
      <p:grpSpPr>
        <a:xfrm>
          <a:off x="0" y="0"/>
          <a:ext cx="0" cy="0"/>
          <a:chOff x="0" y="0"/>
          <a:chExt cx="0" cy="0"/>
        </a:xfrm>
      </p:grpSpPr>
      <p:sp>
        <p:nvSpPr>
          <p:cNvPr id="8" name="TextBox 7"/>
          <p:cNvSpPr txBox="1"/>
          <p:nvPr userDrawn="1"/>
        </p:nvSpPr>
        <p:spPr>
          <a:xfrm>
            <a:off x="0" y="0"/>
            <a:ext cx="3810000" cy="6858000"/>
          </a:xfrm>
          <a:prstGeom prst="rect">
            <a:avLst/>
          </a:prstGeom>
          <a:solidFill>
            <a:schemeClr val="tx2"/>
          </a:solidFill>
        </p:spPr>
        <p:txBody>
          <a:bodyPr wrap="square" lIns="365760" rIns="365760" rtlCol="0" anchor="t" anchorCtr="0">
            <a:noAutofit/>
          </a:bodyPr>
          <a:lstStyle/>
          <a:p>
            <a:pPr>
              <a:lnSpc>
                <a:spcPct val="150000"/>
              </a:lnSpc>
            </a:pPr>
            <a:endParaRPr lang="en-US" b="0" i="0" dirty="0">
              <a:solidFill>
                <a:schemeClr val="bg2"/>
              </a:solidFill>
              <a:latin typeface="Georgia Regular" charset="0"/>
              <a:ea typeface="Georgia Regular" charset="0"/>
              <a:cs typeface="Georgia Regular" charset="0"/>
            </a:endParaRPr>
          </a:p>
        </p:txBody>
      </p:sp>
      <p:sp>
        <p:nvSpPr>
          <p:cNvPr id="9" name="Text Placeholder 2"/>
          <p:cNvSpPr>
            <a:spLocks noGrp="1"/>
          </p:cNvSpPr>
          <p:nvPr>
            <p:ph type="body" sz="quarter" idx="11" hasCustomPrompt="1"/>
          </p:nvPr>
        </p:nvSpPr>
        <p:spPr>
          <a:xfrm>
            <a:off x="269631" y="254794"/>
            <a:ext cx="3309387" cy="5832241"/>
          </a:xfrm>
        </p:spPr>
        <p:txBody>
          <a:bodyPr anchor="t" anchorCtr="0">
            <a:normAutofit/>
          </a:bodyPr>
          <a:lstStyle>
            <a:lvl1pPr marL="0" marR="0" indent="0" algn="l" defTabSz="914400" rtl="0" eaLnBrk="1" fontAlgn="auto" latinLnBrk="0" hangingPunct="1">
              <a:lnSpc>
                <a:spcPct val="150000"/>
              </a:lnSpc>
              <a:spcBef>
                <a:spcPts val="0"/>
              </a:spcBef>
              <a:spcAft>
                <a:spcPts val="0"/>
              </a:spcAft>
              <a:buClrTx/>
              <a:buSzTx/>
              <a:buFontTx/>
              <a:buNone/>
              <a:tabLst/>
              <a:defRPr sz="1800" b="0" i="0" baseline="0">
                <a:solidFill>
                  <a:schemeClr val="bg2"/>
                </a:solidFill>
                <a:latin typeface="Arial" panose="020B0604020202020204" pitchFamily="34" charset="0"/>
                <a:ea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6E7E8"/>
                </a:solidFill>
                <a:effectLst/>
                <a:uLnTx/>
                <a:uFillTx/>
                <a:latin typeface="Georgia" charset="0"/>
                <a:ea typeface="Georgia" charset="0"/>
                <a:cs typeface="Georgia" charset="0"/>
              </a:rPr>
              <a:t>Click to add text to accompany photo or figure</a:t>
            </a:r>
          </a:p>
        </p:txBody>
      </p:sp>
      <p:sp>
        <p:nvSpPr>
          <p:cNvPr id="11" name="Slide Number Placeholder 4"/>
          <p:cNvSpPr txBox="1">
            <a:spLocks/>
          </p:cNvSpPr>
          <p:nvPr userDrawn="1"/>
        </p:nvSpPr>
        <p:spPr>
          <a:xfrm>
            <a:off x="269631" y="6397982"/>
            <a:ext cx="960120" cy="362930"/>
          </a:xfrm>
          <a:prstGeom prst="rect">
            <a:avLst/>
          </a:prstGeom>
        </p:spPr>
        <p:txBody>
          <a:bodyPr lIns="274320" rIns="91440"/>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0DB2D1B-442C-D640-B645-FF55D99A1E4A}" type="slidenum">
              <a:rPr lang="en-US" smtClean="0">
                <a:latin typeface="Arial" panose="020B0604020202020204" pitchFamily="34" charset="0"/>
                <a:cs typeface="Arial" panose="020B0604020202020204" pitchFamily="34" charset="0"/>
              </a:rPr>
              <a:pPr/>
              <a:t>‹#›</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9810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ight Orange">
    <p:spTree>
      <p:nvGrpSpPr>
        <p:cNvPr id="1" name=""/>
        <p:cNvGrpSpPr/>
        <p:nvPr/>
      </p:nvGrpSpPr>
      <p:grpSpPr>
        <a:xfrm>
          <a:off x="0" y="0"/>
          <a:ext cx="0" cy="0"/>
          <a:chOff x="0" y="0"/>
          <a:chExt cx="0" cy="0"/>
        </a:xfrm>
      </p:grpSpPr>
      <p:sp>
        <p:nvSpPr>
          <p:cNvPr id="8" name="TextBox 7"/>
          <p:cNvSpPr txBox="1"/>
          <p:nvPr userDrawn="1"/>
        </p:nvSpPr>
        <p:spPr>
          <a:xfrm>
            <a:off x="0" y="0"/>
            <a:ext cx="3810000" cy="6858000"/>
          </a:xfrm>
          <a:prstGeom prst="rect">
            <a:avLst/>
          </a:prstGeom>
          <a:solidFill>
            <a:schemeClr val="accent1"/>
          </a:solidFill>
        </p:spPr>
        <p:txBody>
          <a:bodyPr wrap="square" lIns="365760" rIns="365760" rtlCol="0" anchor="ctr" anchorCtr="0">
            <a:noAutofit/>
          </a:bodyPr>
          <a:lstStyle/>
          <a:p>
            <a:pPr>
              <a:lnSpc>
                <a:spcPct val="150000"/>
              </a:lnSpc>
            </a:pPr>
            <a:endParaRPr lang="en-US" b="0" i="0" dirty="0">
              <a:solidFill>
                <a:schemeClr val="bg2"/>
              </a:solidFill>
              <a:latin typeface="Georgia Regular" charset="0"/>
              <a:ea typeface="Georgia Regular" charset="0"/>
              <a:cs typeface="Georgia Regular" charset="0"/>
            </a:endParaRPr>
          </a:p>
        </p:txBody>
      </p:sp>
      <p:sp>
        <p:nvSpPr>
          <p:cNvPr id="6" name="Text Placeholder 2"/>
          <p:cNvSpPr>
            <a:spLocks noGrp="1"/>
          </p:cNvSpPr>
          <p:nvPr>
            <p:ph type="body" sz="quarter" idx="11" hasCustomPrompt="1"/>
          </p:nvPr>
        </p:nvSpPr>
        <p:spPr>
          <a:xfrm>
            <a:off x="269631" y="254794"/>
            <a:ext cx="3309387" cy="5832241"/>
          </a:xfrm>
        </p:spPr>
        <p:txBody>
          <a:bodyPr anchor="t" anchorCtr="0">
            <a:normAutofit/>
          </a:bodyPr>
          <a:lstStyle>
            <a:lvl1pPr marL="0" marR="0" indent="0" algn="l" defTabSz="914400" rtl="0" eaLnBrk="1" fontAlgn="auto" latinLnBrk="0" hangingPunct="1">
              <a:lnSpc>
                <a:spcPct val="150000"/>
              </a:lnSpc>
              <a:spcBef>
                <a:spcPts val="0"/>
              </a:spcBef>
              <a:spcAft>
                <a:spcPts val="0"/>
              </a:spcAft>
              <a:buClrTx/>
              <a:buSzTx/>
              <a:buFontTx/>
              <a:buNone/>
              <a:tabLst/>
              <a:defRPr sz="1800" b="0" i="0" baseline="0">
                <a:solidFill>
                  <a:schemeClr val="bg2"/>
                </a:solidFill>
                <a:latin typeface="Arial" panose="020B0604020202020204" pitchFamily="34" charset="0"/>
                <a:ea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6E7E8"/>
                </a:solidFill>
                <a:effectLst/>
                <a:uLnTx/>
                <a:uFillTx/>
                <a:latin typeface="Georgia" charset="0"/>
                <a:ea typeface="Georgia" charset="0"/>
                <a:cs typeface="Georgia" charset="0"/>
              </a:rPr>
              <a:t>Click to add text to accompany photo or figure</a:t>
            </a:r>
          </a:p>
        </p:txBody>
      </p:sp>
      <p:sp>
        <p:nvSpPr>
          <p:cNvPr id="10" name="Slide Number Placeholder 4"/>
          <p:cNvSpPr txBox="1">
            <a:spLocks/>
          </p:cNvSpPr>
          <p:nvPr userDrawn="1"/>
        </p:nvSpPr>
        <p:spPr>
          <a:xfrm>
            <a:off x="269631" y="6397982"/>
            <a:ext cx="960120" cy="362930"/>
          </a:xfrm>
          <a:prstGeom prst="rect">
            <a:avLst/>
          </a:prstGeom>
        </p:spPr>
        <p:txBody>
          <a:bodyPr lIns="274320" rIns="91440"/>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0DB2D1B-442C-D640-B645-FF55D99A1E4A}" type="slidenum">
              <a:rPr lang="en-US" smtClean="0">
                <a:latin typeface="Arial" panose="020B0604020202020204" pitchFamily="34" charset="0"/>
                <a:cs typeface="Arial" panose="020B0604020202020204" pitchFamily="34" charset="0"/>
              </a:rPr>
              <a:pPr/>
              <a:t>‹#›</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4208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ight Grey">
    <p:spTree>
      <p:nvGrpSpPr>
        <p:cNvPr id="1" name=""/>
        <p:cNvGrpSpPr/>
        <p:nvPr/>
      </p:nvGrpSpPr>
      <p:grpSpPr>
        <a:xfrm>
          <a:off x="0" y="0"/>
          <a:ext cx="0" cy="0"/>
          <a:chOff x="0" y="0"/>
          <a:chExt cx="0" cy="0"/>
        </a:xfrm>
      </p:grpSpPr>
      <p:sp>
        <p:nvSpPr>
          <p:cNvPr id="8" name="TextBox 7"/>
          <p:cNvSpPr txBox="1"/>
          <p:nvPr userDrawn="1"/>
        </p:nvSpPr>
        <p:spPr>
          <a:xfrm>
            <a:off x="0" y="0"/>
            <a:ext cx="3810000" cy="6858000"/>
          </a:xfrm>
          <a:prstGeom prst="rect">
            <a:avLst/>
          </a:prstGeom>
          <a:solidFill>
            <a:schemeClr val="tx1"/>
          </a:solidFill>
        </p:spPr>
        <p:txBody>
          <a:bodyPr wrap="square" lIns="365760" rIns="365760" rtlCol="0" anchor="ctr" anchorCtr="0">
            <a:noAutofit/>
          </a:bodyPr>
          <a:lstStyle/>
          <a:p>
            <a:pPr>
              <a:lnSpc>
                <a:spcPct val="150000"/>
              </a:lnSpc>
            </a:pPr>
            <a:endParaRPr lang="en-US" b="0" i="0" dirty="0">
              <a:solidFill>
                <a:schemeClr val="bg2"/>
              </a:solidFill>
              <a:latin typeface="Georgia Regular" charset="0"/>
              <a:ea typeface="Georgia Regular" charset="0"/>
              <a:cs typeface="Georgia Regular" charset="0"/>
            </a:endParaRPr>
          </a:p>
        </p:txBody>
      </p:sp>
      <p:sp>
        <p:nvSpPr>
          <p:cNvPr id="6" name="Text Placeholder 2"/>
          <p:cNvSpPr>
            <a:spLocks noGrp="1"/>
          </p:cNvSpPr>
          <p:nvPr>
            <p:ph type="body" sz="quarter" idx="11" hasCustomPrompt="1"/>
          </p:nvPr>
        </p:nvSpPr>
        <p:spPr>
          <a:xfrm>
            <a:off x="269631" y="254794"/>
            <a:ext cx="3309387" cy="5832241"/>
          </a:xfrm>
        </p:spPr>
        <p:txBody>
          <a:bodyPr anchor="t" anchorCtr="0">
            <a:normAutofit/>
          </a:bodyPr>
          <a:lstStyle>
            <a:lvl1pPr marL="0" marR="0" indent="0" algn="l" defTabSz="914400" rtl="0" eaLnBrk="1" fontAlgn="auto" latinLnBrk="0" hangingPunct="1">
              <a:lnSpc>
                <a:spcPct val="150000"/>
              </a:lnSpc>
              <a:spcBef>
                <a:spcPts val="0"/>
              </a:spcBef>
              <a:spcAft>
                <a:spcPts val="0"/>
              </a:spcAft>
              <a:buClrTx/>
              <a:buSzTx/>
              <a:buFontTx/>
              <a:buNone/>
              <a:tabLst/>
              <a:defRPr sz="1800" b="0" i="0" baseline="0">
                <a:solidFill>
                  <a:schemeClr val="bg2"/>
                </a:solidFill>
                <a:latin typeface="Arial" panose="020B0604020202020204" pitchFamily="34" charset="0"/>
                <a:ea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6E7E8"/>
                </a:solidFill>
                <a:effectLst/>
                <a:uLnTx/>
                <a:uFillTx/>
                <a:latin typeface="Georgia" charset="0"/>
                <a:ea typeface="Georgia" charset="0"/>
                <a:cs typeface="Georgia" charset="0"/>
              </a:rPr>
              <a:t>Click to add text to accompany photo or figure</a:t>
            </a:r>
          </a:p>
        </p:txBody>
      </p:sp>
      <p:sp>
        <p:nvSpPr>
          <p:cNvPr id="10" name="Slide Number Placeholder 4"/>
          <p:cNvSpPr txBox="1">
            <a:spLocks/>
          </p:cNvSpPr>
          <p:nvPr userDrawn="1"/>
        </p:nvSpPr>
        <p:spPr>
          <a:xfrm>
            <a:off x="269631" y="6397982"/>
            <a:ext cx="960120" cy="362930"/>
          </a:xfrm>
          <a:prstGeom prst="rect">
            <a:avLst/>
          </a:prstGeom>
        </p:spPr>
        <p:txBody>
          <a:bodyPr lIns="274320" rIns="91440"/>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0DB2D1B-442C-D640-B645-FF55D99A1E4A}" type="slidenum">
              <a:rPr lang="en-US" smtClean="0">
                <a:latin typeface="Arial" panose="020B0604020202020204" pitchFamily="34" charset="0"/>
                <a:cs typeface="Arial" panose="020B0604020202020204" pitchFamily="34" charset="0"/>
              </a:rPr>
              <a:pPr/>
              <a:t>‹#›</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1762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op Blue">
    <p:spTree>
      <p:nvGrpSpPr>
        <p:cNvPr id="1" name=""/>
        <p:cNvGrpSpPr/>
        <p:nvPr/>
      </p:nvGrpSpPr>
      <p:grpSpPr>
        <a:xfrm>
          <a:off x="0" y="0"/>
          <a:ext cx="0" cy="0"/>
          <a:chOff x="0" y="0"/>
          <a:chExt cx="0" cy="0"/>
        </a:xfrm>
      </p:grpSpPr>
      <p:sp>
        <p:nvSpPr>
          <p:cNvPr id="15" name="TextBox 14"/>
          <p:cNvSpPr txBox="1"/>
          <p:nvPr userDrawn="1"/>
        </p:nvSpPr>
        <p:spPr>
          <a:xfrm>
            <a:off x="0" y="5570015"/>
            <a:ext cx="9144000" cy="1287985"/>
          </a:xfrm>
          <a:prstGeom prst="rect">
            <a:avLst/>
          </a:prstGeom>
          <a:solidFill>
            <a:schemeClr val="tx2"/>
          </a:solidFill>
        </p:spPr>
        <p:txBody>
          <a:bodyPr wrap="square" lIns="365760" rIns="365760" rtlCol="0" anchor="ctr" anchorCtr="0">
            <a:noAutofit/>
          </a:bodyPr>
          <a:lstStyle/>
          <a:p>
            <a:pPr>
              <a:lnSpc>
                <a:spcPct val="150000"/>
              </a:lnSpc>
            </a:pPr>
            <a:endParaRPr lang="en-US" b="0" i="0" dirty="0">
              <a:solidFill>
                <a:schemeClr val="bg2"/>
              </a:solidFill>
              <a:latin typeface="Georgia Regular" charset="0"/>
              <a:ea typeface="Georgia Regular" charset="0"/>
              <a:cs typeface="Georgia Regular" charset="0"/>
            </a:endParaRPr>
          </a:p>
        </p:txBody>
      </p:sp>
      <p:sp>
        <p:nvSpPr>
          <p:cNvPr id="11" name="Text Placeholder 2"/>
          <p:cNvSpPr>
            <a:spLocks noGrp="1"/>
          </p:cNvSpPr>
          <p:nvPr>
            <p:ph type="body" sz="quarter" idx="11" hasCustomPrompt="1"/>
          </p:nvPr>
        </p:nvSpPr>
        <p:spPr>
          <a:xfrm>
            <a:off x="262636" y="5721178"/>
            <a:ext cx="7805600" cy="955519"/>
          </a:xfrm>
        </p:spPr>
        <p:txBody>
          <a:bodyPr anchor="ctr" anchorCtr="0">
            <a:normAutofit/>
          </a:bodyPr>
          <a:lstStyle>
            <a:lvl1pPr marL="0" marR="0" indent="0" algn="l" defTabSz="914400" rtl="0" eaLnBrk="1" fontAlgn="auto" latinLnBrk="0" hangingPunct="1">
              <a:lnSpc>
                <a:spcPct val="150000"/>
              </a:lnSpc>
              <a:spcBef>
                <a:spcPts val="0"/>
              </a:spcBef>
              <a:spcAft>
                <a:spcPts val="0"/>
              </a:spcAft>
              <a:buClrTx/>
              <a:buSzTx/>
              <a:buFontTx/>
              <a:buNone/>
              <a:tabLst/>
              <a:defRPr sz="1800" b="0" i="0">
                <a:solidFill>
                  <a:schemeClr val="bg2"/>
                </a:solidFill>
                <a:latin typeface="Georgia Regular" charset="0"/>
                <a:ea typeface="Georgia Regular" charset="0"/>
                <a:cs typeface="Georgia Regular" charset="0"/>
              </a:defRPr>
            </a:lvl1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6E7E8"/>
                </a:solidFill>
                <a:effectLst/>
                <a:uLnTx/>
                <a:uFillTx/>
                <a:latin typeface="Georgia" charset="0"/>
                <a:ea typeface="Georgia" charset="0"/>
                <a:cs typeface="Georgia" charset="0"/>
              </a:rPr>
              <a:t>Click to add text to accompany photo or figure</a:t>
            </a:r>
          </a:p>
        </p:txBody>
      </p:sp>
      <p:sp>
        <p:nvSpPr>
          <p:cNvPr id="3" name="Slide Number Placeholder 2"/>
          <p:cNvSpPr>
            <a:spLocks noGrp="1"/>
          </p:cNvSpPr>
          <p:nvPr>
            <p:ph type="sldNum" sz="quarter" idx="13"/>
          </p:nvPr>
        </p:nvSpPr>
        <p:spPr>
          <a:xfrm>
            <a:off x="8180172" y="6313767"/>
            <a:ext cx="963827" cy="362930"/>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fld id="{00DB2D1B-442C-D640-B645-FF55D99A1E4A}" type="slidenum">
              <a:rPr lang="en-US" smtClean="0"/>
              <a:pPr/>
              <a:t>‹#›</a:t>
            </a:fld>
            <a:endParaRPr lang="en-US" dirty="0"/>
          </a:p>
        </p:txBody>
      </p:sp>
    </p:spTree>
    <p:extLst>
      <p:ext uri="{BB962C8B-B14F-4D97-AF65-F5344CB8AC3E}">
        <p14:creationId xmlns:p14="http://schemas.microsoft.com/office/powerpoint/2010/main" val="1006845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op Orange">
    <p:spTree>
      <p:nvGrpSpPr>
        <p:cNvPr id="1" name=""/>
        <p:cNvGrpSpPr/>
        <p:nvPr/>
      </p:nvGrpSpPr>
      <p:grpSpPr>
        <a:xfrm>
          <a:off x="0" y="0"/>
          <a:ext cx="0" cy="0"/>
          <a:chOff x="0" y="0"/>
          <a:chExt cx="0" cy="0"/>
        </a:xfrm>
      </p:grpSpPr>
      <p:sp>
        <p:nvSpPr>
          <p:cNvPr id="11" name="TextBox 10"/>
          <p:cNvSpPr txBox="1"/>
          <p:nvPr userDrawn="1"/>
        </p:nvSpPr>
        <p:spPr>
          <a:xfrm>
            <a:off x="0" y="5570015"/>
            <a:ext cx="9144000" cy="1287985"/>
          </a:xfrm>
          <a:prstGeom prst="rect">
            <a:avLst/>
          </a:prstGeom>
          <a:solidFill>
            <a:schemeClr val="accent1"/>
          </a:solidFill>
        </p:spPr>
        <p:txBody>
          <a:bodyPr wrap="square" lIns="365760" rIns="365760" rtlCol="0" anchor="ctr" anchorCtr="0">
            <a:noAutofit/>
          </a:bodyPr>
          <a:lstStyle/>
          <a:p>
            <a:pPr>
              <a:lnSpc>
                <a:spcPct val="150000"/>
              </a:lnSpc>
            </a:pPr>
            <a:endParaRPr lang="en-US" b="0" i="0" dirty="0">
              <a:solidFill>
                <a:schemeClr val="bg2"/>
              </a:solidFill>
              <a:latin typeface="Georgia Regular" charset="0"/>
              <a:ea typeface="Georgia Regular" charset="0"/>
              <a:cs typeface="Georgia Regular" charset="0"/>
            </a:endParaRPr>
          </a:p>
        </p:txBody>
      </p:sp>
      <p:sp>
        <p:nvSpPr>
          <p:cNvPr id="7" name="Text Placeholder 2"/>
          <p:cNvSpPr>
            <a:spLocks noGrp="1"/>
          </p:cNvSpPr>
          <p:nvPr>
            <p:ph type="body" sz="quarter" idx="11" hasCustomPrompt="1"/>
          </p:nvPr>
        </p:nvSpPr>
        <p:spPr>
          <a:xfrm>
            <a:off x="262636" y="5721178"/>
            <a:ext cx="7805600" cy="955519"/>
          </a:xfrm>
        </p:spPr>
        <p:txBody>
          <a:bodyPr anchor="ctr" anchorCtr="0">
            <a:normAutofit/>
          </a:bodyPr>
          <a:lstStyle>
            <a:lvl1pPr marL="0" marR="0" indent="0" algn="l" defTabSz="914400" rtl="0" eaLnBrk="1" fontAlgn="auto" latinLnBrk="0" hangingPunct="1">
              <a:lnSpc>
                <a:spcPct val="150000"/>
              </a:lnSpc>
              <a:spcBef>
                <a:spcPts val="0"/>
              </a:spcBef>
              <a:spcAft>
                <a:spcPts val="0"/>
              </a:spcAft>
              <a:buClrTx/>
              <a:buSzTx/>
              <a:buFontTx/>
              <a:buNone/>
              <a:tabLst/>
              <a:defRPr sz="1800" b="0" i="0">
                <a:solidFill>
                  <a:schemeClr val="bg2"/>
                </a:solidFill>
                <a:latin typeface="Georgia Regular" charset="0"/>
                <a:ea typeface="Georgia Regular" charset="0"/>
                <a:cs typeface="Georgia Regular" charset="0"/>
              </a:defRPr>
            </a:lvl1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6E7E8"/>
                </a:solidFill>
                <a:effectLst/>
                <a:uLnTx/>
                <a:uFillTx/>
                <a:latin typeface="Georgia" charset="0"/>
                <a:ea typeface="Georgia" charset="0"/>
                <a:cs typeface="Georgia" charset="0"/>
              </a:rPr>
              <a:t>Click to add text to accompany photo or figure</a:t>
            </a:r>
          </a:p>
        </p:txBody>
      </p:sp>
      <p:sp>
        <p:nvSpPr>
          <p:cNvPr id="8" name="Slide Number Placeholder 2"/>
          <p:cNvSpPr txBox="1">
            <a:spLocks/>
          </p:cNvSpPr>
          <p:nvPr userDrawn="1"/>
        </p:nvSpPr>
        <p:spPr>
          <a:xfrm>
            <a:off x="8180172" y="6313767"/>
            <a:ext cx="963827" cy="362930"/>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0DB2D1B-442C-D640-B645-FF55D99A1E4A}" type="slidenum">
              <a:rPr lang="en-US" smtClean="0">
                <a:latin typeface="Arial" panose="020B0604020202020204" pitchFamily="34" charset="0"/>
                <a:cs typeface="Arial" panose="020B0604020202020204" pitchFamily="34" charset="0"/>
              </a:rPr>
              <a:pPr/>
              <a:t>‹#›</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8234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ue Titl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9144000" cy="55809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ranklin Gothic Medium Regular" charset="0"/>
            </a:endParaRPr>
          </a:p>
        </p:txBody>
      </p:sp>
      <p:sp>
        <p:nvSpPr>
          <p:cNvPr id="14" name="Title 1"/>
          <p:cNvSpPr>
            <a:spLocks noGrp="1"/>
          </p:cNvSpPr>
          <p:nvPr>
            <p:ph type="ctrTitle"/>
          </p:nvPr>
        </p:nvSpPr>
        <p:spPr>
          <a:xfrm>
            <a:off x="685801" y="649729"/>
            <a:ext cx="7772400" cy="2387600"/>
          </a:xfrm>
        </p:spPr>
        <p:txBody>
          <a:bodyPr anchor="b"/>
          <a:lstStyle>
            <a:lvl1pPr algn="l">
              <a:defRPr sz="6000">
                <a:solidFill>
                  <a:schemeClr val="bg2"/>
                </a:solidFill>
              </a:defRPr>
            </a:lvl1pPr>
          </a:lstStyle>
          <a:p>
            <a:r>
              <a:rPr lang="en-US" dirty="0"/>
              <a:t>Click to edit Master title style</a:t>
            </a:r>
          </a:p>
        </p:txBody>
      </p:sp>
      <p:sp>
        <p:nvSpPr>
          <p:cNvPr id="16" name="Subtitle 2"/>
          <p:cNvSpPr>
            <a:spLocks noGrp="1"/>
          </p:cNvSpPr>
          <p:nvPr>
            <p:ph type="subTitle" idx="1"/>
          </p:nvPr>
        </p:nvSpPr>
        <p:spPr>
          <a:xfrm>
            <a:off x="685801" y="3408672"/>
            <a:ext cx="7772400" cy="1376493"/>
          </a:xfrm>
        </p:spPr>
        <p:txBody>
          <a:bodyPr/>
          <a:lstStyle>
            <a:lvl1pPr marL="0" indent="0" algn="l">
              <a:buNone/>
              <a:defRPr sz="2400" b="0" i="0">
                <a:solidFill>
                  <a:schemeClr val="bg2"/>
                </a:solidFill>
                <a:latin typeface="Georgia Regular" charset="0"/>
                <a:ea typeface="Georgia Regular" charset="0"/>
                <a:cs typeface="Georgia Regular"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2"/>
          </p:nvPr>
        </p:nvSpPr>
        <p:spPr>
          <a:xfrm>
            <a:off x="6303264" y="293586"/>
            <a:ext cx="2840736" cy="362930"/>
          </a:xfrm>
        </p:spPr>
        <p:txBody>
          <a:bodyPr/>
          <a:lstStyle/>
          <a:p>
            <a:fld id="{A9E55C46-7762-4F44-8C44-96C1652431CC}" type="datetime4">
              <a:rPr lang="en-US" smtClean="0"/>
              <a:pPr/>
              <a:t>July 25, 2018</a:t>
            </a:fld>
            <a:endParaRPr lang="en-US" dirty="0"/>
          </a:p>
        </p:txBody>
      </p:sp>
      <p:pic>
        <p:nvPicPr>
          <p:cNvPr id="8" name="Picture 7" descr="US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3610" y="5853737"/>
            <a:ext cx="1880516" cy="731520"/>
          </a:xfrm>
          <a:prstGeom prst="rect">
            <a:avLst/>
          </a:prstGeom>
        </p:spPr>
      </p:pic>
      <p:pic>
        <p:nvPicPr>
          <p:cNvPr id="9" name="Picture 8" descr="HP+ logo"/>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6884775" y="5945177"/>
            <a:ext cx="1410045" cy="548640"/>
          </a:xfrm>
          <a:prstGeom prst="rect">
            <a:avLst/>
          </a:prstGeom>
        </p:spPr>
      </p:pic>
    </p:spTree>
    <p:extLst>
      <p:ext uri="{BB962C8B-B14F-4D97-AF65-F5344CB8AC3E}">
        <p14:creationId xmlns:p14="http://schemas.microsoft.com/office/powerpoint/2010/main" val="429746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op Grey">
    <p:spTree>
      <p:nvGrpSpPr>
        <p:cNvPr id="1" name=""/>
        <p:cNvGrpSpPr/>
        <p:nvPr/>
      </p:nvGrpSpPr>
      <p:grpSpPr>
        <a:xfrm>
          <a:off x="0" y="0"/>
          <a:ext cx="0" cy="0"/>
          <a:chOff x="0" y="0"/>
          <a:chExt cx="0" cy="0"/>
        </a:xfrm>
      </p:grpSpPr>
      <p:sp>
        <p:nvSpPr>
          <p:cNvPr id="11" name="TextBox 10"/>
          <p:cNvSpPr txBox="1"/>
          <p:nvPr userDrawn="1"/>
        </p:nvSpPr>
        <p:spPr>
          <a:xfrm>
            <a:off x="0" y="5570015"/>
            <a:ext cx="9144000" cy="1287985"/>
          </a:xfrm>
          <a:prstGeom prst="rect">
            <a:avLst/>
          </a:prstGeom>
          <a:solidFill>
            <a:schemeClr val="tx1"/>
          </a:solidFill>
        </p:spPr>
        <p:txBody>
          <a:bodyPr wrap="square" lIns="365760" rIns="365760" rtlCol="0" anchor="ctr" anchorCtr="0">
            <a:noAutofit/>
          </a:bodyPr>
          <a:lstStyle/>
          <a:p>
            <a:pPr>
              <a:lnSpc>
                <a:spcPct val="150000"/>
              </a:lnSpc>
            </a:pPr>
            <a:endParaRPr lang="en-US" b="0" i="0" dirty="0">
              <a:solidFill>
                <a:schemeClr val="bg2"/>
              </a:solidFill>
              <a:latin typeface="Georgia Regular" charset="0"/>
              <a:ea typeface="Georgia Regular" charset="0"/>
              <a:cs typeface="Georgia Regular" charset="0"/>
            </a:endParaRPr>
          </a:p>
        </p:txBody>
      </p:sp>
      <p:sp>
        <p:nvSpPr>
          <p:cNvPr id="7" name="Text Placeholder 2"/>
          <p:cNvSpPr>
            <a:spLocks noGrp="1"/>
          </p:cNvSpPr>
          <p:nvPr>
            <p:ph type="body" sz="quarter" idx="11" hasCustomPrompt="1"/>
          </p:nvPr>
        </p:nvSpPr>
        <p:spPr>
          <a:xfrm>
            <a:off x="262636" y="5721178"/>
            <a:ext cx="7805600" cy="955519"/>
          </a:xfrm>
        </p:spPr>
        <p:txBody>
          <a:bodyPr anchor="ctr" anchorCtr="0">
            <a:normAutofit/>
          </a:bodyPr>
          <a:lstStyle>
            <a:lvl1pPr marL="0" marR="0" indent="0" algn="l" defTabSz="914400" rtl="0" eaLnBrk="1" fontAlgn="auto" latinLnBrk="0" hangingPunct="1">
              <a:lnSpc>
                <a:spcPct val="150000"/>
              </a:lnSpc>
              <a:spcBef>
                <a:spcPts val="0"/>
              </a:spcBef>
              <a:spcAft>
                <a:spcPts val="0"/>
              </a:spcAft>
              <a:buClrTx/>
              <a:buSzTx/>
              <a:buFontTx/>
              <a:buNone/>
              <a:tabLst/>
              <a:defRPr sz="1800" b="0" i="0">
                <a:solidFill>
                  <a:schemeClr val="bg2"/>
                </a:solidFill>
                <a:latin typeface="Georgia Regular" charset="0"/>
                <a:ea typeface="Georgia Regular" charset="0"/>
                <a:cs typeface="Georgia Regular" charset="0"/>
              </a:defRPr>
            </a:lvl1p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E6E7E8"/>
                </a:solidFill>
                <a:effectLst/>
                <a:uLnTx/>
                <a:uFillTx/>
                <a:latin typeface="Georgia" charset="0"/>
                <a:ea typeface="Georgia" charset="0"/>
                <a:cs typeface="Georgia" charset="0"/>
              </a:rPr>
              <a:t>Click to add text to accompany photo or figure</a:t>
            </a:r>
          </a:p>
        </p:txBody>
      </p:sp>
      <p:sp>
        <p:nvSpPr>
          <p:cNvPr id="8" name="Slide Number Placeholder 2"/>
          <p:cNvSpPr txBox="1">
            <a:spLocks/>
          </p:cNvSpPr>
          <p:nvPr userDrawn="1"/>
        </p:nvSpPr>
        <p:spPr>
          <a:xfrm>
            <a:off x="8180172" y="6313767"/>
            <a:ext cx="963827" cy="362930"/>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0DB2D1B-442C-D640-B645-FF55D99A1E4A}" type="slidenum">
              <a:rPr lang="en-US" smtClean="0">
                <a:latin typeface="Arial" panose="020B0604020202020204" pitchFamily="34" charset="0"/>
                <a:cs typeface="Arial" panose="020B0604020202020204" pitchFamily="34" charset="0"/>
              </a:rPr>
              <a:pPr/>
              <a:t>‹#›</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582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er Blue">
    <p:spTree>
      <p:nvGrpSpPr>
        <p:cNvPr id="1" name=""/>
        <p:cNvGrpSpPr/>
        <p:nvPr/>
      </p:nvGrpSpPr>
      <p:grpSpPr>
        <a:xfrm>
          <a:off x="0" y="0"/>
          <a:ext cx="0" cy="0"/>
          <a:chOff x="0" y="0"/>
          <a:chExt cx="0" cy="0"/>
        </a:xfrm>
      </p:grpSpPr>
      <p:sp>
        <p:nvSpPr>
          <p:cNvPr id="6" name="Rectangle 5"/>
          <p:cNvSpPr/>
          <p:nvPr userDrawn="1"/>
        </p:nvSpPr>
        <p:spPr>
          <a:xfrm>
            <a:off x="0" y="0"/>
            <a:ext cx="9143999" cy="1407227"/>
          </a:xfrm>
          <a:prstGeom prst="rect">
            <a:avLst/>
          </a:prstGeom>
          <a:solidFill>
            <a:srgbClr val="3263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0"/>
          <p:cNvSpPr>
            <a:spLocks noGrp="1"/>
          </p:cNvSpPr>
          <p:nvPr>
            <p:ph type="title"/>
          </p:nvPr>
        </p:nvSpPr>
        <p:spPr>
          <a:xfrm>
            <a:off x="628649" y="0"/>
            <a:ext cx="7886700" cy="1407227"/>
          </a:xfrm>
        </p:spPr>
        <p:txBody>
          <a:bodyPr/>
          <a:lstStyle>
            <a:lvl1pPr>
              <a:defRPr>
                <a:solidFill>
                  <a:schemeClr val="bg1"/>
                </a:solidFill>
              </a:defRPr>
            </a:lvl1pPr>
          </a:lstStyle>
          <a:p>
            <a:r>
              <a:rPr lang="en-US" dirty="0"/>
              <a:t>Click to edit Master title style</a:t>
            </a:r>
          </a:p>
        </p:txBody>
      </p:sp>
      <p:sp>
        <p:nvSpPr>
          <p:cNvPr id="10" name="Content Placeholder 2"/>
          <p:cNvSpPr>
            <a:spLocks noGrp="1"/>
          </p:cNvSpPr>
          <p:nvPr>
            <p:ph idx="1"/>
          </p:nvPr>
        </p:nvSpPr>
        <p:spPr>
          <a:xfrm>
            <a:off x="628650" y="1700813"/>
            <a:ext cx="7886700" cy="49163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1"/>
          </p:nvPr>
        </p:nvSpPr>
        <p:spPr>
          <a:xfrm>
            <a:off x="8180172" y="6272114"/>
            <a:ext cx="963827" cy="362930"/>
          </a:xfrm>
          <a:prstGeom prst="rect">
            <a:avLst/>
          </a:prstGeom>
        </p:spPr>
        <p:txBody>
          <a:bodyPr/>
          <a:lstStyle>
            <a:lvl1pPr>
              <a:defRPr>
                <a:latin typeface="Arial" panose="020B0604020202020204" pitchFamily="34" charset="0"/>
                <a:cs typeface="Arial" panose="020B0604020202020204" pitchFamily="34" charset="0"/>
              </a:defRPr>
            </a:lvl1pPr>
          </a:lstStyle>
          <a:p>
            <a:fld id="{00DB2D1B-442C-D640-B645-FF55D99A1E4A}" type="slidenum">
              <a:rPr lang="en-US" smtClean="0"/>
              <a:pPr/>
              <a:t>‹#›</a:t>
            </a:fld>
            <a:endParaRPr lang="en-US"/>
          </a:p>
        </p:txBody>
      </p:sp>
    </p:spTree>
    <p:extLst>
      <p:ext uri="{BB962C8B-B14F-4D97-AF65-F5344CB8AC3E}">
        <p14:creationId xmlns:p14="http://schemas.microsoft.com/office/powerpoint/2010/main" val="664239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er Orange">
    <p:spTree>
      <p:nvGrpSpPr>
        <p:cNvPr id="1" name=""/>
        <p:cNvGrpSpPr/>
        <p:nvPr/>
      </p:nvGrpSpPr>
      <p:grpSpPr>
        <a:xfrm>
          <a:off x="0" y="0"/>
          <a:ext cx="0" cy="0"/>
          <a:chOff x="0" y="0"/>
          <a:chExt cx="0" cy="0"/>
        </a:xfrm>
      </p:grpSpPr>
      <p:sp>
        <p:nvSpPr>
          <p:cNvPr id="6" name="Rectangle 5"/>
          <p:cNvSpPr/>
          <p:nvPr userDrawn="1"/>
        </p:nvSpPr>
        <p:spPr>
          <a:xfrm>
            <a:off x="0" y="0"/>
            <a:ext cx="9143999" cy="1407227"/>
          </a:xfrm>
          <a:prstGeom prst="rect">
            <a:avLst/>
          </a:prstGeom>
          <a:solidFill>
            <a:srgbClr val="D572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0"/>
          <p:cNvSpPr>
            <a:spLocks noGrp="1"/>
          </p:cNvSpPr>
          <p:nvPr>
            <p:ph type="title"/>
          </p:nvPr>
        </p:nvSpPr>
        <p:spPr>
          <a:xfrm>
            <a:off x="628649" y="0"/>
            <a:ext cx="7886700" cy="1407227"/>
          </a:xfrm>
        </p:spPr>
        <p:txBody>
          <a:bodyPr/>
          <a:lstStyle>
            <a:lvl1pPr>
              <a:defRPr>
                <a:solidFill>
                  <a:schemeClr val="bg1"/>
                </a:solidFill>
              </a:defRPr>
            </a:lvl1pPr>
          </a:lstStyle>
          <a:p>
            <a:r>
              <a:rPr lang="en-US" dirty="0"/>
              <a:t>Click to edit Master title style</a:t>
            </a:r>
          </a:p>
        </p:txBody>
      </p:sp>
      <p:sp>
        <p:nvSpPr>
          <p:cNvPr id="5" name="Content Placeholder 2"/>
          <p:cNvSpPr>
            <a:spLocks noGrp="1"/>
          </p:cNvSpPr>
          <p:nvPr>
            <p:ph idx="1"/>
          </p:nvPr>
        </p:nvSpPr>
        <p:spPr>
          <a:xfrm>
            <a:off x="628650" y="1700813"/>
            <a:ext cx="7886700" cy="49163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p:cNvSpPr>
            <a:spLocks noGrp="1"/>
          </p:cNvSpPr>
          <p:nvPr>
            <p:ph type="sldNum" sz="quarter" idx="11"/>
          </p:nvPr>
        </p:nvSpPr>
        <p:spPr>
          <a:xfrm>
            <a:off x="8180172" y="6272114"/>
            <a:ext cx="963827" cy="362930"/>
          </a:xfrm>
          <a:prstGeom prst="rect">
            <a:avLst/>
          </a:prstGeom>
        </p:spPr>
        <p:txBody>
          <a:bodyPr/>
          <a:lstStyle>
            <a:lvl1pPr>
              <a:defRPr>
                <a:latin typeface="Arial" panose="020B0604020202020204" pitchFamily="34" charset="0"/>
                <a:cs typeface="Arial" panose="020B0604020202020204" pitchFamily="34" charset="0"/>
              </a:defRPr>
            </a:lvl1pPr>
          </a:lstStyle>
          <a:p>
            <a:fld id="{00DB2D1B-442C-D640-B645-FF55D99A1E4A}" type="slidenum">
              <a:rPr lang="en-US" smtClean="0"/>
              <a:pPr/>
              <a:t>‹#›</a:t>
            </a:fld>
            <a:endParaRPr lang="en-US"/>
          </a:p>
        </p:txBody>
      </p:sp>
    </p:spTree>
    <p:extLst>
      <p:ext uri="{BB962C8B-B14F-4D97-AF65-F5344CB8AC3E}">
        <p14:creationId xmlns:p14="http://schemas.microsoft.com/office/powerpoint/2010/main" val="1905143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er Grey">
    <p:spTree>
      <p:nvGrpSpPr>
        <p:cNvPr id="1" name=""/>
        <p:cNvGrpSpPr/>
        <p:nvPr/>
      </p:nvGrpSpPr>
      <p:grpSpPr>
        <a:xfrm>
          <a:off x="0" y="0"/>
          <a:ext cx="0" cy="0"/>
          <a:chOff x="0" y="0"/>
          <a:chExt cx="0" cy="0"/>
        </a:xfrm>
      </p:grpSpPr>
      <p:sp>
        <p:nvSpPr>
          <p:cNvPr id="6" name="Rectangle 5"/>
          <p:cNvSpPr/>
          <p:nvPr userDrawn="1"/>
        </p:nvSpPr>
        <p:spPr>
          <a:xfrm>
            <a:off x="0" y="0"/>
            <a:ext cx="9143999" cy="1407227"/>
          </a:xfrm>
          <a:prstGeom prst="rect">
            <a:avLst/>
          </a:prstGeom>
          <a:solidFill>
            <a:srgbClr val="31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0"/>
          <p:cNvSpPr>
            <a:spLocks noGrp="1"/>
          </p:cNvSpPr>
          <p:nvPr>
            <p:ph type="title"/>
          </p:nvPr>
        </p:nvSpPr>
        <p:spPr>
          <a:xfrm>
            <a:off x="628649" y="0"/>
            <a:ext cx="7886700" cy="1407227"/>
          </a:xfrm>
        </p:spPr>
        <p:txBody>
          <a:bodyPr/>
          <a:lstStyle>
            <a:lvl1pPr>
              <a:defRPr>
                <a:solidFill>
                  <a:schemeClr val="bg1"/>
                </a:solidFill>
              </a:defRPr>
            </a:lvl1pPr>
          </a:lstStyle>
          <a:p>
            <a:r>
              <a:rPr lang="en-US" dirty="0"/>
              <a:t>Click to edit Master title style</a:t>
            </a:r>
          </a:p>
        </p:txBody>
      </p:sp>
      <p:sp>
        <p:nvSpPr>
          <p:cNvPr id="5" name="Content Placeholder 2"/>
          <p:cNvSpPr>
            <a:spLocks noGrp="1"/>
          </p:cNvSpPr>
          <p:nvPr>
            <p:ph idx="1"/>
          </p:nvPr>
        </p:nvSpPr>
        <p:spPr>
          <a:xfrm>
            <a:off x="628650" y="1700813"/>
            <a:ext cx="7886700" cy="49163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p:cNvSpPr>
            <a:spLocks noGrp="1"/>
          </p:cNvSpPr>
          <p:nvPr>
            <p:ph type="sldNum" sz="quarter" idx="11"/>
          </p:nvPr>
        </p:nvSpPr>
        <p:spPr>
          <a:xfrm>
            <a:off x="8180172" y="6269864"/>
            <a:ext cx="963827" cy="362930"/>
          </a:xfrm>
          <a:prstGeom prst="rect">
            <a:avLst/>
          </a:prstGeom>
        </p:spPr>
        <p:txBody>
          <a:bodyPr/>
          <a:lstStyle>
            <a:lvl1pPr>
              <a:defRPr>
                <a:latin typeface="Arial" panose="020B0604020202020204" pitchFamily="34" charset="0"/>
                <a:cs typeface="Arial" panose="020B0604020202020204" pitchFamily="34" charset="0"/>
              </a:defRPr>
            </a:lvl1pPr>
          </a:lstStyle>
          <a:p>
            <a:fld id="{00DB2D1B-442C-D640-B645-FF55D99A1E4A}" type="slidenum">
              <a:rPr lang="en-US" smtClean="0"/>
              <a:pPr/>
              <a:t>‹#›</a:t>
            </a:fld>
            <a:endParaRPr lang="en-US"/>
          </a:p>
        </p:txBody>
      </p:sp>
    </p:spTree>
    <p:extLst>
      <p:ext uri="{BB962C8B-B14F-4D97-AF65-F5344CB8AC3E}">
        <p14:creationId xmlns:p14="http://schemas.microsoft.com/office/powerpoint/2010/main" val="1172110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up Blue">
    <p:spTree>
      <p:nvGrpSpPr>
        <p:cNvPr id="1" name=""/>
        <p:cNvGrpSpPr/>
        <p:nvPr/>
      </p:nvGrpSpPr>
      <p:grpSpPr>
        <a:xfrm>
          <a:off x="0" y="0"/>
          <a:ext cx="0" cy="0"/>
          <a:chOff x="0" y="0"/>
          <a:chExt cx="0" cy="0"/>
        </a:xfrm>
      </p:grpSpPr>
      <p:sp>
        <p:nvSpPr>
          <p:cNvPr id="9" name="Rectangle 8"/>
          <p:cNvSpPr/>
          <p:nvPr userDrawn="1"/>
        </p:nvSpPr>
        <p:spPr>
          <a:xfrm>
            <a:off x="0" y="0"/>
            <a:ext cx="9143999" cy="1407227"/>
          </a:xfrm>
          <a:prstGeom prst="rect">
            <a:avLst/>
          </a:prstGeom>
          <a:solidFill>
            <a:srgbClr val="3263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0"/>
          <p:cNvSpPr>
            <a:spLocks noGrp="1"/>
          </p:cNvSpPr>
          <p:nvPr>
            <p:ph type="title"/>
          </p:nvPr>
        </p:nvSpPr>
        <p:spPr>
          <a:xfrm>
            <a:off x="628649" y="0"/>
            <a:ext cx="7886700" cy="1407227"/>
          </a:xfrm>
        </p:spPr>
        <p:txBody>
          <a:bodyPr/>
          <a:lstStyle>
            <a:lvl1pPr>
              <a:defRPr>
                <a:solidFill>
                  <a:schemeClr val="bg1"/>
                </a:solidFill>
              </a:defRPr>
            </a:lvl1pPr>
          </a:lstStyle>
          <a:p>
            <a:r>
              <a:rPr lang="en-US" dirty="0"/>
              <a:t>Click to edit Master title style</a:t>
            </a:r>
          </a:p>
        </p:txBody>
      </p:sp>
      <p:sp>
        <p:nvSpPr>
          <p:cNvPr id="6" name="Rectangle 5"/>
          <p:cNvSpPr/>
          <p:nvPr userDrawn="1"/>
        </p:nvSpPr>
        <p:spPr>
          <a:xfrm rot="5400000">
            <a:off x="4430268" y="2144268"/>
            <a:ext cx="283464"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ranklin Gothic Medium Regular" charset="0"/>
            </a:endParaRPr>
          </a:p>
        </p:txBody>
      </p:sp>
      <p:sp>
        <p:nvSpPr>
          <p:cNvPr id="5" name="Content Placeholder 4"/>
          <p:cNvSpPr>
            <a:spLocks noGrp="1"/>
          </p:cNvSpPr>
          <p:nvPr>
            <p:ph sz="quarter" idx="10"/>
          </p:nvPr>
        </p:nvSpPr>
        <p:spPr>
          <a:xfrm>
            <a:off x="0" y="1407226"/>
            <a:ext cx="4572000" cy="5167309"/>
          </a:xfrm>
        </p:spPr>
        <p:txBody>
          <a:bodyPr lIns="274320" tIns="274320" rIns="274320" bIns="27432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4"/>
          <p:cNvSpPr>
            <a:spLocks noGrp="1"/>
          </p:cNvSpPr>
          <p:nvPr>
            <p:ph sz="quarter" idx="13"/>
          </p:nvPr>
        </p:nvSpPr>
        <p:spPr>
          <a:xfrm>
            <a:off x="4572000" y="1407226"/>
            <a:ext cx="4572000" cy="5167309"/>
          </a:xfrm>
        </p:spPr>
        <p:txBody>
          <a:bodyPr lIns="274320" tIns="274320" rIns="274320" bIns="27432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4"/>
          <p:cNvSpPr txBox="1">
            <a:spLocks/>
          </p:cNvSpPr>
          <p:nvPr userDrawn="1"/>
        </p:nvSpPr>
        <p:spPr>
          <a:xfrm>
            <a:off x="8180172" y="6211606"/>
            <a:ext cx="963827" cy="36293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0DB2D1B-442C-D640-B645-FF55D99A1E4A}" type="slidenum">
              <a:rPr lang="en-US" smtClean="0">
                <a:latin typeface="Arial" panose="020B0604020202020204" pitchFamily="34" charset="0"/>
                <a:cs typeface="Arial" panose="020B0604020202020204" pitchFamily="34" charset="0"/>
              </a:rPr>
              <a:pPr/>
              <a:t>‹#›</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0335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up Orange">
    <p:spTree>
      <p:nvGrpSpPr>
        <p:cNvPr id="1" name=""/>
        <p:cNvGrpSpPr/>
        <p:nvPr/>
      </p:nvGrpSpPr>
      <p:grpSpPr>
        <a:xfrm>
          <a:off x="0" y="0"/>
          <a:ext cx="0" cy="0"/>
          <a:chOff x="0" y="0"/>
          <a:chExt cx="0" cy="0"/>
        </a:xfrm>
      </p:grpSpPr>
      <p:sp>
        <p:nvSpPr>
          <p:cNvPr id="10" name="Rectangle 9"/>
          <p:cNvSpPr/>
          <p:nvPr userDrawn="1"/>
        </p:nvSpPr>
        <p:spPr>
          <a:xfrm>
            <a:off x="0" y="0"/>
            <a:ext cx="9143999" cy="1407227"/>
          </a:xfrm>
          <a:prstGeom prst="rect">
            <a:avLst/>
          </a:prstGeom>
          <a:solidFill>
            <a:srgbClr val="D572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0"/>
          <p:cNvSpPr>
            <a:spLocks noGrp="1"/>
          </p:cNvSpPr>
          <p:nvPr>
            <p:ph type="title"/>
          </p:nvPr>
        </p:nvSpPr>
        <p:spPr>
          <a:xfrm>
            <a:off x="628649" y="0"/>
            <a:ext cx="7886700" cy="1407227"/>
          </a:xfrm>
        </p:spPr>
        <p:txBody>
          <a:bodyPr/>
          <a:lstStyle>
            <a:lvl1pPr>
              <a:defRPr>
                <a:solidFill>
                  <a:schemeClr val="bg1"/>
                </a:solidFill>
              </a:defRPr>
            </a:lvl1pPr>
          </a:lstStyle>
          <a:p>
            <a:r>
              <a:rPr lang="en-US" dirty="0"/>
              <a:t>Click to edit Master title style</a:t>
            </a:r>
          </a:p>
        </p:txBody>
      </p:sp>
      <p:sp>
        <p:nvSpPr>
          <p:cNvPr id="6" name="Rectangle 5"/>
          <p:cNvSpPr/>
          <p:nvPr userDrawn="1"/>
        </p:nvSpPr>
        <p:spPr>
          <a:xfrm rot="5400000">
            <a:off x="4430268" y="2144268"/>
            <a:ext cx="283464" cy="914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ranklin Gothic Medium Regular" charset="0"/>
            </a:endParaRPr>
          </a:p>
        </p:txBody>
      </p:sp>
      <p:sp>
        <p:nvSpPr>
          <p:cNvPr id="5" name="Content Placeholder 4"/>
          <p:cNvSpPr>
            <a:spLocks noGrp="1"/>
          </p:cNvSpPr>
          <p:nvPr>
            <p:ph sz="quarter" idx="10"/>
          </p:nvPr>
        </p:nvSpPr>
        <p:spPr>
          <a:xfrm>
            <a:off x="0" y="1407227"/>
            <a:ext cx="4572000" cy="5167308"/>
          </a:xfrm>
        </p:spPr>
        <p:txBody>
          <a:bodyPr lIns="274320" tIns="274320" rIns="274320" bIns="27432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4"/>
          <p:cNvSpPr>
            <a:spLocks noGrp="1"/>
          </p:cNvSpPr>
          <p:nvPr>
            <p:ph sz="quarter" idx="13"/>
          </p:nvPr>
        </p:nvSpPr>
        <p:spPr>
          <a:xfrm>
            <a:off x="4572000" y="1407226"/>
            <a:ext cx="4572000" cy="5167309"/>
          </a:xfrm>
        </p:spPr>
        <p:txBody>
          <a:bodyPr lIns="274320" tIns="274320" rIns="274320" bIns="27432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4"/>
          <p:cNvSpPr txBox="1">
            <a:spLocks/>
          </p:cNvSpPr>
          <p:nvPr userDrawn="1"/>
        </p:nvSpPr>
        <p:spPr>
          <a:xfrm>
            <a:off x="8180172" y="6211606"/>
            <a:ext cx="963827" cy="36293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0DB2D1B-442C-D640-B645-FF55D99A1E4A}" type="slidenum">
              <a:rPr lang="en-US" smtClean="0">
                <a:latin typeface="Arial" panose="020B0604020202020204" pitchFamily="34" charset="0"/>
                <a:cs typeface="Arial" panose="020B0604020202020204" pitchFamily="34" charset="0"/>
              </a:rPr>
              <a:pPr/>
              <a:t>‹#›</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2235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up Grey">
    <p:spTree>
      <p:nvGrpSpPr>
        <p:cNvPr id="1" name=""/>
        <p:cNvGrpSpPr/>
        <p:nvPr/>
      </p:nvGrpSpPr>
      <p:grpSpPr>
        <a:xfrm>
          <a:off x="0" y="0"/>
          <a:ext cx="0" cy="0"/>
          <a:chOff x="0" y="0"/>
          <a:chExt cx="0" cy="0"/>
        </a:xfrm>
      </p:grpSpPr>
      <p:sp>
        <p:nvSpPr>
          <p:cNvPr id="10" name="Rectangle 9"/>
          <p:cNvSpPr/>
          <p:nvPr userDrawn="1"/>
        </p:nvSpPr>
        <p:spPr>
          <a:xfrm>
            <a:off x="0" y="0"/>
            <a:ext cx="9143999" cy="1407227"/>
          </a:xfrm>
          <a:prstGeom prst="rect">
            <a:avLst/>
          </a:prstGeom>
          <a:solidFill>
            <a:srgbClr val="31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0"/>
          <p:cNvSpPr>
            <a:spLocks noGrp="1"/>
          </p:cNvSpPr>
          <p:nvPr>
            <p:ph type="title"/>
          </p:nvPr>
        </p:nvSpPr>
        <p:spPr>
          <a:xfrm>
            <a:off x="628649" y="0"/>
            <a:ext cx="7886700" cy="1407227"/>
          </a:xfrm>
        </p:spPr>
        <p:txBody>
          <a:bodyPr/>
          <a:lstStyle>
            <a:lvl1pPr>
              <a:defRPr>
                <a:solidFill>
                  <a:schemeClr val="bg1"/>
                </a:solidFill>
              </a:defRPr>
            </a:lvl1pPr>
          </a:lstStyle>
          <a:p>
            <a:r>
              <a:rPr lang="en-US" dirty="0"/>
              <a:t>Click to edit Master title style</a:t>
            </a:r>
          </a:p>
        </p:txBody>
      </p:sp>
      <p:sp>
        <p:nvSpPr>
          <p:cNvPr id="6" name="Rectangle 5"/>
          <p:cNvSpPr/>
          <p:nvPr userDrawn="1"/>
        </p:nvSpPr>
        <p:spPr>
          <a:xfrm rot="5400000">
            <a:off x="4430268" y="2144268"/>
            <a:ext cx="283464" cy="9144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ranklin Gothic Medium Regular" charset="0"/>
            </a:endParaRPr>
          </a:p>
        </p:txBody>
      </p:sp>
      <p:sp>
        <p:nvSpPr>
          <p:cNvPr id="5" name="Content Placeholder 4"/>
          <p:cNvSpPr>
            <a:spLocks noGrp="1"/>
          </p:cNvSpPr>
          <p:nvPr>
            <p:ph sz="quarter" idx="10"/>
          </p:nvPr>
        </p:nvSpPr>
        <p:spPr>
          <a:xfrm>
            <a:off x="0" y="1407227"/>
            <a:ext cx="4572000" cy="5167309"/>
          </a:xfrm>
        </p:spPr>
        <p:txBody>
          <a:bodyPr lIns="274320" tIns="274320" rIns="274320" bIns="27432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4"/>
          <p:cNvSpPr>
            <a:spLocks noGrp="1"/>
          </p:cNvSpPr>
          <p:nvPr>
            <p:ph sz="quarter" idx="13"/>
          </p:nvPr>
        </p:nvSpPr>
        <p:spPr>
          <a:xfrm>
            <a:off x="4572000" y="1407227"/>
            <a:ext cx="4572000" cy="5167309"/>
          </a:xfrm>
        </p:spPr>
        <p:txBody>
          <a:bodyPr lIns="274320" tIns="274320" rIns="274320" bIns="27432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4"/>
          <p:cNvSpPr txBox="1">
            <a:spLocks/>
          </p:cNvSpPr>
          <p:nvPr userDrawn="1"/>
        </p:nvSpPr>
        <p:spPr>
          <a:xfrm>
            <a:off x="8180172" y="6211606"/>
            <a:ext cx="963827" cy="36293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0DB2D1B-442C-D640-B645-FF55D99A1E4A}" type="slidenum">
              <a:rPr lang="en-US" smtClean="0">
                <a:latin typeface="Arial" panose="020B0604020202020204" pitchFamily="34" charset="0"/>
                <a:cs typeface="Arial" panose="020B0604020202020204" pitchFamily="34" charset="0"/>
              </a:rPr>
              <a:pPr/>
              <a:t>‹#›</a:t>
            </a:fld>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5449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inal Blue">
    <p:spTree>
      <p:nvGrpSpPr>
        <p:cNvPr id="1" name=""/>
        <p:cNvGrpSpPr/>
        <p:nvPr/>
      </p:nvGrpSpPr>
      <p:grpSpPr>
        <a:xfrm>
          <a:off x="0" y="0"/>
          <a:ext cx="0" cy="0"/>
          <a:chOff x="0" y="0"/>
          <a:chExt cx="0" cy="0"/>
        </a:xfrm>
      </p:grpSpPr>
      <p:sp>
        <p:nvSpPr>
          <p:cNvPr id="4" name="Rectangle 3"/>
          <p:cNvSpPr/>
          <p:nvPr userDrawn="1"/>
        </p:nvSpPr>
        <p:spPr>
          <a:xfrm>
            <a:off x="0" y="-3476"/>
            <a:ext cx="9144000" cy="51651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descr="HP+ logo. Health Policy Plus: Better Policy for Better Health"/>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553802" y="506002"/>
            <a:ext cx="5793435" cy="2994250"/>
          </a:xfrm>
          <a:prstGeom prst="rect">
            <a:avLst/>
          </a:prstGeom>
        </p:spPr>
      </p:pic>
      <p:pic>
        <p:nvPicPr>
          <p:cNvPr id="19" name="Picture 18" descr="Arrow icon"/>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16284" y="3705592"/>
            <a:ext cx="434598" cy="434598"/>
          </a:xfrm>
          <a:prstGeom prst="rect">
            <a:avLst/>
          </a:prstGeom>
        </p:spPr>
      </p:pic>
      <p:sp>
        <p:nvSpPr>
          <p:cNvPr id="10" name="Rectangle 9"/>
          <p:cNvSpPr/>
          <p:nvPr userDrawn="1"/>
        </p:nvSpPr>
        <p:spPr>
          <a:xfrm>
            <a:off x="1283444" y="3655599"/>
            <a:ext cx="2718693" cy="507831"/>
          </a:xfrm>
          <a:prstGeom prst="rect">
            <a:avLst/>
          </a:prstGeom>
        </p:spPr>
        <p:txBody>
          <a:bodyPr wrap="none" lIns="0" rIns="0">
            <a:spAutoFit/>
          </a:bodyPr>
          <a:lstStyle/>
          <a:p>
            <a:pPr algn="l">
              <a:lnSpc>
                <a:spcPct val="150000"/>
              </a:lnSpc>
            </a:pPr>
            <a:r>
              <a:rPr lang="en-US" sz="1800" b="0" i="0" baseline="0" dirty="0">
                <a:solidFill>
                  <a:schemeClr val="bg2"/>
                </a:solidFill>
                <a:latin typeface="Franklin Gothic Medium Regular" charset="0"/>
                <a:ea typeface="Franklin Gothic Medium Regular" charset="0"/>
                <a:cs typeface="Franklin Gothic Medium Regular" charset="0"/>
              </a:rPr>
              <a:t>http://</a:t>
            </a:r>
            <a:r>
              <a:rPr lang="en-US" sz="1800" b="0" i="0" baseline="0" dirty="0" err="1">
                <a:solidFill>
                  <a:schemeClr val="bg2"/>
                </a:solidFill>
                <a:latin typeface="Franklin Gothic Medium Regular" charset="0"/>
                <a:ea typeface="Franklin Gothic Medium Regular" charset="0"/>
                <a:cs typeface="Franklin Gothic Medium Regular" charset="0"/>
              </a:rPr>
              <a:t>healthpolicyplus.com</a:t>
            </a:r>
            <a:endParaRPr lang="en-US" sz="1800" b="0" i="0" baseline="0" dirty="0">
              <a:solidFill>
                <a:schemeClr val="bg2"/>
              </a:solidFill>
              <a:latin typeface="Franklin Gothic Medium Regular" charset="0"/>
              <a:ea typeface="Franklin Gothic Medium Regular" charset="0"/>
              <a:cs typeface="Franklin Gothic Medium Regular" charset="0"/>
            </a:endParaRPr>
          </a:p>
        </p:txBody>
      </p:sp>
      <p:pic>
        <p:nvPicPr>
          <p:cNvPr id="20" name="Picture 19" descr="Facebook icon"/>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16284" y="4369832"/>
            <a:ext cx="434598" cy="434598"/>
          </a:xfrm>
          <a:prstGeom prst="rect">
            <a:avLst/>
          </a:prstGeom>
        </p:spPr>
      </p:pic>
      <p:sp>
        <p:nvSpPr>
          <p:cNvPr id="6" name="Rectangle 5"/>
          <p:cNvSpPr/>
          <p:nvPr userDrawn="1"/>
        </p:nvSpPr>
        <p:spPr>
          <a:xfrm>
            <a:off x="1283444" y="4335408"/>
            <a:ext cx="2746583" cy="507831"/>
          </a:xfrm>
          <a:prstGeom prst="rect">
            <a:avLst/>
          </a:prstGeom>
        </p:spPr>
        <p:txBody>
          <a:bodyPr wrap="square" lIns="0" rIns="0">
            <a:spAutoFit/>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800" b="0" i="0" dirty="0" err="1">
                <a:solidFill>
                  <a:schemeClr val="bg2"/>
                </a:solidFill>
                <a:latin typeface="Franklin Gothic Medium Regular" charset="0"/>
                <a:ea typeface="Franklin Gothic Medium Regular" charset="0"/>
                <a:cs typeface="Franklin Gothic Medium Regular" charset="0"/>
              </a:rPr>
              <a:t>HealthPolicyPlusProject</a:t>
            </a:r>
            <a:endParaRPr lang="en-US" sz="1800" b="0" i="0" dirty="0">
              <a:solidFill>
                <a:schemeClr val="bg2"/>
              </a:solidFill>
              <a:latin typeface="Franklin Gothic Medium Regular" charset="0"/>
              <a:ea typeface="Franklin Gothic Medium Regular" charset="0"/>
              <a:cs typeface="Franklin Gothic Medium Regular" charset="0"/>
            </a:endParaRPr>
          </a:p>
        </p:txBody>
      </p:sp>
      <p:pic>
        <p:nvPicPr>
          <p:cNvPr id="18" name="Picture 17" descr="@ icon"/>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4444829" y="3705591"/>
            <a:ext cx="440733" cy="440733"/>
          </a:xfrm>
          <a:prstGeom prst="rect">
            <a:avLst/>
          </a:prstGeom>
        </p:spPr>
      </p:pic>
      <p:sp>
        <p:nvSpPr>
          <p:cNvPr id="21" name="Rectangle 20"/>
          <p:cNvSpPr/>
          <p:nvPr userDrawn="1"/>
        </p:nvSpPr>
        <p:spPr>
          <a:xfrm>
            <a:off x="5018125" y="3660934"/>
            <a:ext cx="3593933" cy="507831"/>
          </a:xfrm>
          <a:prstGeom prst="rect">
            <a:avLst/>
          </a:prstGeom>
        </p:spPr>
        <p:txBody>
          <a:bodyPr wrap="none" lIns="0" rIns="0">
            <a:spAutoFit/>
          </a:bodyPr>
          <a:lstStyle/>
          <a:p>
            <a:pPr algn="l">
              <a:lnSpc>
                <a:spcPct val="150000"/>
              </a:lnSpc>
            </a:pPr>
            <a:r>
              <a:rPr lang="en-US" sz="1800" b="0" i="0" baseline="0" dirty="0" err="1">
                <a:solidFill>
                  <a:schemeClr val="bg2"/>
                </a:solidFill>
                <a:latin typeface="Franklin Gothic Medium Regular" charset="0"/>
                <a:ea typeface="Franklin Gothic Medium Regular" charset="0"/>
                <a:cs typeface="Franklin Gothic Medium Regular" charset="0"/>
              </a:rPr>
              <a:t>policyinfo@thepalladiumgroup.com</a:t>
            </a:r>
            <a:endParaRPr lang="en-US" sz="1800" b="0" i="0" baseline="0" dirty="0">
              <a:solidFill>
                <a:schemeClr val="bg2"/>
              </a:solidFill>
              <a:latin typeface="Franklin Gothic Medium Regular" charset="0"/>
              <a:ea typeface="Franklin Gothic Medium Regular" charset="0"/>
              <a:cs typeface="Franklin Gothic Medium Regular" charset="0"/>
            </a:endParaRPr>
          </a:p>
        </p:txBody>
      </p:sp>
      <p:pic>
        <p:nvPicPr>
          <p:cNvPr id="17" name="Picture 16" descr="Twitter icon"/>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4492627" y="4408813"/>
            <a:ext cx="392936" cy="392936"/>
          </a:xfrm>
          <a:prstGeom prst="rect">
            <a:avLst/>
          </a:prstGeom>
        </p:spPr>
      </p:pic>
      <p:sp>
        <p:nvSpPr>
          <p:cNvPr id="9" name="TextBox 8"/>
          <p:cNvSpPr txBox="1"/>
          <p:nvPr userDrawn="1"/>
        </p:nvSpPr>
        <p:spPr>
          <a:xfrm>
            <a:off x="5018125" y="4380568"/>
            <a:ext cx="2611637" cy="369332"/>
          </a:xfrm>
          <a:prstGeom prst="rect">
            <a:avLst/>
          </a:prstGeom>
          <a:noFill/>
        </p:spPr>
        <p:txBody>
          <a:bodyPr wrap="square" lIns="0" r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chemeClr val="bg2"/>
                </a:solidFill>
                <a:latin typeface="Franklin Gothic Medium Regular" charset="0"/>
                <a:ea typeface="Franklin Gothic Medium Regular" charset="0"/>
                <a:cs typeface="Franklin Gothic Medium Regular" charset="0"/>
              </a:rPr>
              <a:t>@</a:t>
            </a:r>
            <a:r>
              <a:rPr lang="en-US" sz="1800" b="0" i="0" dirty="0" err="1">
                <a:solidFill>
                  <a:schemeClr val="bg2"/>
                </a:solidFill>
                <a:latin typeface="Franklin Gothic Medium Regular" charset="0"/>
                <a:ea typeface="Franklin Gothic Medium Regular" charset="0"/>
                <a:cs typeface="Franklin Gothic Medium Regular" charset="0"/>
              </a:rPr>
              <a:t>HlthPolicyPlus</a:t>
            </a:r>
            <a:endParaRPr lang="en-US" sz="1800" b="0" i="0" dirty="0">
              <a:solidFill>
                <a:schemeClr val="bg2"/>
              </a:solidFill>
              <a:latin typeface="Franklin Gothic Medium Regular" charset="0"/>
              <a:ea typeface="Franklin Gothic Medium Regular" charset="0"/>
              <a:cs typeface="Franklin Gothic Medium Regular" charset="0"/>
            </a:endParaRPr>
          </a:p>
        </p:txBody>
      </p:sp>
      <p:sp>
        <p:nvSpPr>
          <p:cNvPr id="3" name="Rectangle 2"/>
          <p:cNvSpPr/>
          <p:nvPr userDrawn="1"/>
        </p:nvSpPr>
        <p:spPr>
          <a:xfrm>
            <a:off x="0" y="5165124"/>
            <a:ext cx="9144000" cy="1692876"/>
          </a:xfrm>
          <a:prstGeom prst="rect">
            <a:avLst/>
          </a:prstGeom>
          <a:solidFill>
            <a:schemeClr val="tx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userDrawn="1"/>
        </p:nvSpPr>
        <p:spPr>
          <a:xfrm>
            <a:off x="185351" y="5305189"/>
            <a:ext cx="8773298" cy="1446550"/>
          </a:xfrm>
          <a:prstGeom prst="rect">
            <a:avLst/>
          </a:prstGeom>
        </p:spPr>
        <p:txBody>
          <a:bodyPr wrap="square">
            <a:spAutoFit/>
          </a:bodyPr>
          <a:lstStyle/>
          <a:p>
            <a:r>
              <a:rPr lang="en-US" sz="1100" kern="1200" dirty="0">
                <a:solidFill>
                  <a:schemeClr val="tx2"/>
                </a:solidFill>
                <a:effectLst/>
                <a:latin typeface="+mn-lt"/>
                <a:ea typeface="+mn-ea"/>
                <a:cs typeface="+mn-cs"/>
              </a:rPr>
              <a:t>Health Policy Plus (HP+) is a five-year cooperative agreement funded by the U.S. Agency for International Development under Agreement No. AID-OAA-A-15-00051, beginning August 28, 2015. </a:t>
            </a:r>
            <a:r>
              <a:rPr lang="en-US" sz="1100" i="0" kern="1200" dirty="0">
                <a:solidFill>
                  <a:schemeClr val="tx2"/>
                </a:solidFill>
                <a:effectLst/>
                <a:latin typeface="+mn-lt"/>
                <a:ea typeface="+mn-ea"/>
                <a:cs typeface="+mn-cs"/>
              </a:rPr>
              <a:t>The project’s HIV activities are supported by the U.S. President’s Emergency Plan for AIDS Relief (PEPFAR)</a:t>
            </a:r>
            <a:r>
              <a:rPr lang="en-US" sz="1100" kern="1200" dirty="0">
                <a:solidFill>
                  <a:schemeClr val="tx2"/>
                </a:solidFill>
                <a:effectLst/>
                <a:latin typeface="+mn-lt"/>
                <a:ea typeface="+mn-ea"/>
                <a:cs typeface="+mn-cs"/>
              </a:rPr>
              <a:t>. HP+ is implemented by Palladium, in collaboration with </a:t>
            </a:r>
            <a:r>
              <a:rPr lang="en-US" sz="1100" kern="1200" dirty="0" err="1">
                <a:solidFill>
                  <a:schemeClr val="tx2"/>
                </a:solidFill>
                <a:effectLst/>
                <a:latin typeface="+mn-lt"/>
                <a:ea typeface="+mn-ea"/>
                <a:cs typeface="+mn-cs"/>
              </a:rPr>
              <a:t>Avenir</a:t>
            </a:r>
            <a:r>
              <a:rPr lang="en-US" sz="1100" kern="1200" dirty="0">
                <a:solidFill>
                  <a:schemeClr val="tx2"/>
                </a:solidFill>
                <a:effectLst/>
                <a:latin typeface="+mn-lt"/>
                <a:ea typeface="+mn-ea"/>
                <a:cs typeface="+mn-cs"/>
              </a:rPr>
              <a:t> Health, Futures Group Global Outreach, Plan International USA, Population Reference Bureau, RTI International, </a:t>
            </a:r>
            <a:r>
              <a:rPr lang="en-US" sz="1100" kern="1200" dirty="0" err="1">
                <a:solidFill>
                  <a:schemeClr val="tx2"/>
                </a:solidFill>
                <a:effectLst/>
                <a:latin typeface="+mn-lt"/>
                <a:ea typeface="+mn-ea"/>
                <a:cs typeface="+mn-cs"/>
              </a:rPr>
              <a:t>ThinkWell</a:t>
            </a:r>
            <a:r>
              <a:rPr lang="en-US" sz="1100" kern="1200" dirty="0">
                <a:solidFill>
                  <a:schemeClr val="tx2"/>
                </a:solidFill>
                <a:effectLst/>
                <a:latin typeface="+mn-lt"/>
                <a:ea typeface="+mn-ea"/>
                <a:cs typeface="+mn-cs"/>
              </a:rPr>
              <a:t>, and the White Ribbon Alliance for Safe Motherhood.</a:t>
            </a:r>
            <a:endParaRPr lang="en-US" sz="1100" b="0" i="0" kern="1200" dirty="0">
              <a:solidFill>
                <a:schemeClr val="tx2"/>
              </a:solidFill>
              <a:effectLst/>
              <a:latin typeface="+mn-lt"/>
              <a:ea typeface="+mn-ea"/>
              <a:cs typeface="+mn-cs"/>
            </a:endParaRPr>
          </a:p>
          <a:p>
            <a:endParaRPr lang="en-US" sz="1100" b="0" i="0" kern="1200" dirty="0">
              <a:solidFill>
                <a:schemeClr val="tx2"/>
              </a:solidFill>
              <a:effectLst/>
              <a:latin typeface="+mn-lt"/>
              <a:ea typeface="+mn-ea"/>
              <a:cs typeface="+mn-cs"/>
            </a:endParaRPr>
          </a:p>
          <a:p>
            <a:r>
              <a:rPr lang="en-US" sz="1100" kern="1200" dirty="0">
                <a:solidFill>
                  <a:schemeClr val="tx2"/>
                </a:solidFill>
                <a:effectLst/>
                <a:latin typeface="+mn-lt"/>
                <a:ea typeface="+mn-ea"/>
                <a:cs typeface="+mn-cs"/>
              </a:rPr>
              <a:t>This presentation</a:t>
            </a:r>
            <a:r>
              <a:rPr lang="en-US" sz="1100" kern="1200" baseline="0" dirty="0">
                <a:solidFill>
                  <a:schemeClr val="tx2"/>
                </a:solidFill>
                <a:effectLst/>
                <a:latin typeface="+mn-lt"/>
                <a:ea typeface="+mn-ea"/>
                <a:cs typeface="+mn-cs"/>
              </a:rPr>
              <a:t> </a:t>
            </a:r>
            <a:r>
              <a:rPr lang="en-US" sz="1100" kern="1200" dirty="0">
                <a:solidFill>
                  <a:schemeClr val="tx2"/>
                </a:solidFill>
                <a:effectLst/>
                <a:latin typeface="+mn-lt"/>
                <a:ea typeface="+mn-ea"/>
                <a:cs typeface="+mn-cs"/>
              </a:rPr>
              <a:t>was produced for review by the U.S. Agency for International Development. It was prepared by </a:t>
            </a:r>
            <a:r>
              <a:rPr lang="en-US" sz="1100" i="0" kern="1200" dirty="0">
                <a:solidFill>
                  <a:schemeClr val="tx2"/>
                </a:solidFill>
                <a:effectLst/>
                <a:latin typeface="+mn-lt"/>
                <a:ea typeface="+mn-ea"/>
                <a:cs typeface="+mn-cs"/>
              </a:rPr>
              <a:t>HP+</a:t>
            </a:r>
            <a:r>
              <a:rPr lang="en-US" sz="1100" kern="1200" dirty="0">
                <a:solidFill>
                  <a:schemeClr val="tx2"/>
                </a:solidFill>
                <a:effectLst/>
                <a:latin typeface="+mn-lt"/>
                <a:ea typeface="+mn-ea"/>
                <a:cs typeface="+mn-cs"/>
              </a:rPr>
              <a:t>. The information provided </a:t>
            </a:r>
            <a:r>
              <a:rPr lang="en-US" sz="1100" i="0" kern="1200" dirty="0">
                <a:solidFill>
                  <a:schemeClr val="tx2"/>
                </a:solidFill>
                <a:effectLst/>
                <a:latin typeface="+mn-lt"/>
                <a:ea typeface="+mn-ea"/>
                <a:cs typeface="+mn-cs"/>
              </a:rPr>
              <a:t>in this presentation</a:t>
            </a:r>
            <a:r>
              <a:rPr lang="en-US" sz="1100" kern="1200" dirty="0">
                <a:solidFill>
                  <a:schemeClr val="tx2"/>
                </a:solidFill>
                <a:effectLst/>
                <a:latin typeface="+mn-lt"/>
                <a:ea typeface="+mn-ea"/>
                <a:cs typeface="+mn-cs"/>
              </a:rPr>
              <a:t> is not official U.S. Government information and does not necessarily reflect the views or positions of the U.S. Agency for International Development or the U.S. Government.</a:t>
            </a:r>
            <a:endParaRPr lang="en-US" sz="1100" b="0" i="0" kern="1200" dirty="0">
              <a:solidFill>
                <a:schemeClr val="tx2"/>
              </a:solidFill>
              <a:effectLst/>
              <a:latin typeface="+mn-lt"/>
              <a:ea typeface="+mn-ea"/>
              <a:cs typeface="+mn-cs"/>
            </a:endParaRPr>
          </a:p>
        </p:txBody>
      </p:sp>
    </p:spTree>
    <p:extLst>
      <p:ext uri="{BB962C8B-B14F-4D97-AF65-F5344CB8AC3E}">
        <p14:creationId xmlns:p14="http://schemas.microsoft.com/office/powerpoint/2010/main" val="665538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inal Orange">
    <p:spTree>
      <p:nvGrpSpPr>
        <p:cNvPr id="1" name=""/>
        <p:cNvGrpSpPr/>
        <p:nvPr/>
      </p:nvGrpSpPr>
      <p:grpSpPr>
        <a:xfrm>
          <a:off x="0" y="0"/>
          <a:ext cx="0" cy="0"/>
          <a:chOff x="0" y="0"/>
          <a:chExt cx="0" cy="0"/>
        </a:xfrm>
      </p:grpSpPr>
      <p:sp>
        <p:nvSpPr>
          <p:cNvPr id="7" name="Rectangle 6"/>
          <p:cNvSpPr/>
          <p:nvPr userDrawn="1"/>
        </p:nvSpPr>
        <p:spPr>
          <a:xfrm>
            <a:off x="0" y="0"/>
            <a:ext cx="9144000" cy="51651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HP+ logo. Health Policy Plus: Better Policy for Better Health"/>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553802" y="506002"/>
            <a:ext cx="5793435" cy="2994250"/>
          </a:xfrm>
          <a:prstGeom prst="rect">
            <a:avLst/>
          </a:prstGeom>
        </p:spPr>
      </p:pic>
      <p:pic>
        <p:nvPicPr>
          <p:cNvPr id="15" name="Picture 14" descr="Arrow icon"/>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16284" y="3705592"/>
            <a:ext cx="434598" cy="434598"/>
          </a:xfrm>
          <a:prstGeom prst="rect">
            <a:avLst/>
          </a:prstGeom>
        </p:spPr>
      </p:pic>
      <p:sp>
        <p:nvSpPr>
          <p:cNvPr id="16" name="Rectangle 15"/>
          <p:cNvSpPr/>
          <p:nvPr userDrawn="1"/>
        </p:nvSpPr>
        <p:spPr>
          <a:xfrm>
            <a:off x="1283444" y="3655599"/>
            <a:ext cx="2718693" cy="507831"/>
          </a:xfrm>
          <a:prstGeom prst="rect">
            <a:avLst/>
          </a:prstGeom>
        </p:spPr>
        <p:txBody>
          <a:bodyPr wrap="none" lIns="0" rIns="0">
            <a:spAutoFit/>
          </a:bodyPr>
          <a:lstStyle/>
          <a:p>
            <a:pPr algn="l">
              <a:lnSpc>
                <a:spcPct val="150000"/>
              </a:lnSpc>
            </a:pPr>
            <a:r>
              <a:rPr lang="en-US" sz="1800" b="0" i="0" baseline="0" dirty="0">
                <a:solidFill>
                  <a:schemeClr val="bg2"/>
                </a:solidFill>
                <a:latin typeface="Franklin Gothic Medium Regular" charset="0"/>
                <a:ea typeface="Franklin Gothic Medium Regular" charset="0"/>
                <a:cs typeface="Franklin Gothic Medium Regular" charset="0"/>
              </a:rPr>
              <a:t>http://</a:t>
            </a:r>
            <a:r>
              <a:rPr lang="en-US" sz="1800" b="0" i="0" baseline="0" dirty="0" err="1">
                <a:solidFill>
                  <a:schemeClr val="bg2"/>
                </a:solidFill>
                <a:latin typeface="Franklin Gothic Medium Regular" charset="0"/>
                <a:ea typeface="Franklin Gothic Medium Regular" charset="0"/>
                <a:cs typeface="Franklin Gothic Medium Regular" charset="0"/>
              </a:rPr>
              <a:t>healthpolicyplus.com</a:t>
            </a:r>
            <a:endParaRPr lang="en-US" sz="1800" b="0" i="0" baseline="0" dirty="0">
              <a:solidFill>
                <a:schemeClr val="bg2"/>
              </a:solidFill>
              <a:latin typeface="Franklin Gothic Medium Regular" charset="0"/>
              <a:ea typeface="Franklin Gothic Medium Regular" charset="0"/>
              <a:cs typeface="Franklin Gothic Medium Regular" charset="0"/>
            </a:endParaRPr>
          </a:p>
        </p:txBody>
      </p:sp>
      <p:pic>
        <p:nvPicPr>
          <p:cNvPr id="17" name="Picture 16" descr="Facebook icon"/>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16284" y="4369832"/>
            <a:ext cx="434598" cy="434598"/>
          </a:xfrm>
          <a:prstGeom prst="rect">
            <a:avLst/>
          </a:prstGeom>
        </p:spPr>
      </p:pic>
      <p:sp>
        <p:nvSpPr>
          <p:cNvPr id="18" name="Rectangle 17"/>
          <p:cNvSpPr/>
          <p:nvPr userDrawn="1"/>
        </p:nvSpPr>
        <p:spPr>
          <a:xfrm>
            <a:off x="1283444" y="4335408"/>
            <a:ext cx="2746583" cy="507831"/>
          </a:xfrm>
          <a:prstGeom prst="rect">
            <a:avLst/>
          </a:prstGeom>
        </p:spPr>
        <p:txBody>
          <a:bodyPr wrap="square" lIns="0" rIns="0">
            <a:spAutoFit/>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800" b="0" i="0" dirty="0" err="1">
                <a:solidFill>
                  <a:schemeClr val="bg2"/>
                </a:solidFill>
                <a:latin typeface="Franklin Gothic Medium Regular" charset="0"/>
                <a:ea typeface="Franklin Gothic Medium Regular" charset="0"/>
                <a:cs typeface="Franklin Gothic Medium Regular" charset="0"/>
              </a:rPr>
              <a:t>HealthPolicyPlusProject</a:t>
            </a:r>
            <a:endParaRPr lang="en-US" sz="1800" b="0" i="0" dirty="0">
              <a:solidFill>
                <a:schemeClr val="bg2"/>
              </a:solidFill>
              <a:latin typeface="Franklin Gothic Medium Regular" charset="0"/>
              <a:ea typeface="Franklin Gothic Medium Regular" charset="0"/>
              <a:cs typeface="Franklin Gothic Medium Regular" charset="0"/>
            </a:endParaRPr>
          </a:p>
        </p:txBody>
      </p:sp>
      <p:pic>
        <p:nvPicPr>
          <p:cNvPr id="24" name="Picture 23" descr="@ icon"/>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4444829" y="3705591"/>
            <a:ext cx="440733" cy="440733"/>
          </a:xfrm>
          <a:prstGeom prst="rect">
            <a:avLst/>
          </a:prstGeom>
        </p:spPr>
      </p:pic>
      <p:sp>
        <p:nvSpPr>
          <p:cNvPr id="25" name="Rectangle 24"/>
          <p:cNvSpPr/>
          <p:nvPr userDrawn="1"/>
        </p:nvSpPr>
        <p:spPr>
          <a:xfrm>
            <a:off x="5018125" y="3660934"/>
            <a:ext cx="3593933" cy="507831"/>
          </a:xfrm>
          <a:prstGeom prst="rect">
            <a:avLst/>
          </a:prstGeom>
        </p:spPr>
        <p:txBody>
          <a:bodyPr wrap="none" lIns="0" rIns="0">
            <a:spAutoFit/>
          </a:bodyPr>
          <a:lstStyle/>
          <a:p>
            <a:pPr algn="l">
              <a:lnSpc>
                <a:spcPct val="150000"/>
              </a:lnSpc>
            </a:pPr>
            <a:r>
              <a:rPr lang="en-US" sz="1800" b="0" i="0" baseline="0" dirty="0" err="1">
                <a:solidFill>
                  <a:schemeClr val="bg2"/>
                </a:solidFill>
                <a:latin typeface="Franklin Gothic Medium Regular" charset="0"/>
                <a:ea typeface="Franklin Gothic Medium Regular" charset="0"/>
                <a:cs typeface="Franklin Gothic Medium Regular" charset="0"/>
              </a:rPr>
              <a:t>policyinfo@thepalladiumgroup.com</a:t>
            </a:r>
            <a:endParaRPr lang="en-US" sz="1800" b="0" i="0" baseline="0" dirty="0">
              <a:solidFill>
                <a:schemeClr val="bg2"/>
              </a:solidFill>
              <a:latin typeface="Franklin Gothic Medium Regular" charset="0"/>
              <a:ea typeface="Franklin Gothic Medium Regular" charset="0"/>
              <a:cs typeface="Franklin Gothic Medium Regular" charset="0"/>
            </a:endParaRPr>
          </a:p>
        </p:txBody>
      </p:sp>
      <p:pic>
        <p:nvPicPr>
          <p:cNvPr id="26" name="Picture 25" descr="Twitter icon"/>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4492627" y="4408813"/>
            <a:ext cx="392936" cy="392936"/>
          </a:xfrm>
          <a:prstGeom prst="rect">
            <a:avLst/>
          </a:prstGeom>
        </p:spPr>
      </p:pic>
      <p:sp>
        <p:nvSpPr>
          <p:cNvPr id="27" name="TextBox 26"/>
          <p:cNvSpPr txBox="1"/>
          <p:nvPr userDrawn="1"/>
        </p:nvSpPr>
        <p:spPr>
          <a:xfrm>
            <a:off x="5018125" y="4380568"/>
            <a:ext cx="2611637" cy="369332"/>
          </a:xfrm>
          <a:prstGeom prst="rect">
            <a:avLst/>
          </a:prstGeom>
          <a:noFill/>
        </p:spPr>
        <p:txBody>
          <a:bodyPr wrap="square" lIns="0" r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chemeClr val="bg2"/>
                </a:solidFill>
                <a:latin typeface="Franklin Gothic Medium Regular" charset="0"/>
                <a:ea typeface="Franklin Gothic Medium Regular" charset="0"/>
                <a:cs typeface="Franklin Gothic Medium Regular" charset="0"/>
              </a:rPr>
              <a:t>@</a:t>
            </a:r>
            <a:r>
              <a:rPr lang="en-US" sz="1800" b="0" i="0" dirty="0" err="1">
                <a:solidFill>
                  <a:schemeClr val="bg2"/>
                </a:solidFill>
                <a:latin typeface="Franklin Gothic Medium Regular" charset="0"/>
                <a:ea typeface="Franklin Gothic Medium Regular" charset="0"/>
                <a:cs typeface="Franklin Gothic Medium Regular" charset="0"/>
              </a:rPr>
              <a:t>HlthPolicyPlus</a:t>
            </a:r>
            <a:endParaRPr lang="en-US" sz="1800" b="0" i="0" dirty="0">
              <a:solidFill>
                <a:schemeClr val="bg2"/>
              </a:solidFill>
              <a:latin typeface="Franklin Gothic Medium Regular" charset="0"/>
              <a:ea typeface="Franklin Gothic Medium Regular" charset="0"/>
              <a:cs typeface="Franklin Gothic Medium Regular" charset="0"/>
            </a:endParaRPr>
          </a:p>
        </p:txBody>
      </p:sp>
      <p:sp>
        <p:nvSpPr>
          <p:cNvPr id="6" name="Rectangle 5"/>
          <p:cNvSpPr/>
          <p:nvPr userDrawn="1"/>
        </p:nvSpPr>
        <p:spPr>
          <a:xfrm>
            <a:off x="0" y="5165124"/>
            <a:ext cx="9144000" cy="1692876"/>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185351" y="5305189"/>
            <a:ext cx="8773298" cy="1446550"/>
          </a:xfrm>
          <a:prstGeom prst="rect">
            <a:avLst/>
          </a:prstGeom>
        </p:spPr>
        <p:txBody>
          <a:bodyPr wrap="square">
            <a:spAutoFit/>
          </a:bodyPr>
          <a:lstStyle/>
          <a:p>
            <a:r>
              <a:rPr lang="en-US" sz="1100" kern="1200" dirty="0">
                <a:solidFill>
                  <a:schemeClr val="accent1"/>
                </a:solidFill>
                <a:effectLst/>
                <a:latin typeface="+mn-lt"/>
                <a:ea typeface="+mn-ea"/>
                <a:cs typeface="+mn-cs"/>
              </a:rPr>
              <a:t>Health Policy Plus (HP+) is a five-year cooperative agreement funded by the U.S. Agency for International Development under Agreement No. AID-OAA-A-15-00051, beginning August 28, 2015. </a:t>
            </a:r>
            <a:r>
              <a:rPr lang="en-US" sz="1100" i="0" kern="1200" dirty="0">
                <a:solidFill>
                  <a:schemeClr val="accent1"/>
                </a:solidFill>
                <a:effectLst/>
                <a:latin typeface="+mn-lt"/>
                <a:ea typeface="+mn-ea"/>
                <a:cs typeface="+mn-cs"/>
              </a:rPr>
              <a:t>The project’s HIV activities are supported by the U.S. President’s Emergency Plan for AIDS Relief (PEPFAR)</a:t>
            </a:r>
            <a:r>
              <a:rPr lang="en-US" sz="1100" kern="1200" dirty="0">
                <a:solidFill>
                  <a:schemeClr val="accent1"/>
                </a:solidFill>
                <a:effectLst/>
                <a:latin typeface="+mn-lt"/>
                <a:ea typeface="+mn-ea"/>
                <a:cs typeface="+mn-cs"/>
              </a:rPr>
              <a:t>. HP+ is implemented by Palladium, in collaboration with </a:t>
            </a:r>
            <a:r>
              <a:rPr lang="en-US" sz="1100" kern="1200" dirty="0" err="1">
                <a:solidFill>
                  <a:schemeClr val="accent1"/>
                </a:solidFill>
                <a:effectLst/>
                <a:latin typeface="+mn-lt"/>
                <a:ea typeface="+mn-ea"/>
                <a:cs typeface="+mn-cs"/>
              </a:rPr>
              <a:t>Avenir</a:t>
            </a:r>
            <a:r>
              <a:rPr lang="en-US" sz="1100" kern="1200" dirty="0">
                <a:solidFill>
                  <a:schemeClr val="accent1"/>
                </a:solidFill>
                <a:effectLst/>
                <a:latin typeface="+mn-lt"/>
                <a:ea typeface="+mn-ea"/>
                <a:cs typeface="+mn-cs"/>
              </a:rPr>
              <a:t> Health, Futures Group Global Outreach, Plan International USA, Population Reference Bureau, RTI International, </a:t>
            </a:r>
            <a:r>
              <a:rPr lang="en-US" sz="1100" kern="1200" dirty="0" err="1">
                <a:solidFill>
                  <a:schemeClr val="accent1"/>
                </a:solidFill>
                <a:effectLst/>
                <a:latin typeface="+mn-lt"/>
                <a:ea typeface="+mn-ea"/>
                <a:cs typeface="+mn-cs"/>
              </a:rPr>
              <a:t>ThinkWell</a:t>
            </a:r>
            <a:r>
              <a:rPr lang="en-US" sz="1100" kern="1200" dirty="0">
                <a:solidFill>
                  <a:schemeClr val="accent1"/>
                </a:solidFill>
                <a:effectLst/>
                <a:latin typeface="+mn-lt"/>
                <a:ea typeface="+mn-ea"/>
                <a:cs typeface="+mn-cs"/>
              </a:rPr>
              <a:t>, and the White Ribbon Alliance for Safe Motherhood.</a:t>
            </a:r>
            <a:endParaRPr lang="en-US" sz="1100" b="0" i="0" kern="1200" dirty="0">
              <a:solidFill>
                <a:schemeClr val="accent1"/>
              </a:solidFill>
              <a:effectLst/>
              <a:latin typeface="+mn-lt"/>
              <a:ea typeface="+mn-ea"/>
              <a:cs typeface="+mn-cs"/>
            </a:endParaRPr>
          </a:p>
          <a:p>
            <a:endParaRPr lang="en-US" sz="1100" b="0" i="0" kern="1200" dirty="0">
              <a:solidFill>
                <a:schemeClr val="accent1"/>
              </a:solidFill>
              <a:effectLst/>
              <a:latin typeface="+mn-lt"/>
              <a:ea typeface="+mn-ea"/>
              <a:cs typeface="+mn-cs"/>
            </a:endParaRPr>
          </a:p>
          <a:p>
            <a:r>
              <a:rPr lang="en-US" sz="1100" kern="1200" dirty="0">
                <a:solidFill>
                  <a:schemeClr val="accent1"/>
                </a:solidFill>
                <a:effectLst/>
                <a:latin typeface="+mn-lt"/>
                <a:ea typeface="+mn-ea"/>
                <a:cs typeface="+mn-cs"/>
              </a:rPr>
              <a:t>This presentation</a:t>
            </a:r>
            <a:r>
              <a:rPr lang="en-US" sz="1100" kern="1200" baseline="0" dirty="0">
                <a:solidFill>
                  <a:schemeClr val="accent1"/>
                </a:solidFill>
                <a:effectLst/>
                <a:latin typeface="+mn-lt"/>
                <a:ea typeface="+mn-ea"/>
                <a:cs typeface="+mn-cs"/>
              </a:rPr>
              <a:t> </a:t>
            </a:r>
            <a:r>
              <a:rPr lang="en-US" sz="1100" kern="1200" dirty="0">
                <a:solidFill>
                  <a:schemeClr val="accent1"/>
                </a:solidFill>
                <a:effectLst/>
                <a:latin typeface="+mn-lt"/>
                <a:ea typeface="+mn-ea"/>
                <a:cs typeface="+mn-cs"/>
              </a:rPr>
              <a:t>was produced for review by the U.S. Agency for International Development. It was prepared by </a:t>
            </a:r>
            <a:r>
              <a:rPr lang="en-US" sz="1100" i="0" kern="1200" dirty="0">
                <a:solidFill>
                  <a:schemeClr val="accent1"/>
                </a:solidFill>
                <a:effectLst/>
                <a:latin typeface="+mn-lt"/>
                <a:ea typeface="+mn-ea"/>
                <a:cs typeface="+mn-cs"/>
              </a:rPr>
              <a:t>HP+</a:t>
            </a:r>
            <a:r>
              <a:rPr lang="en-US" sz="1100" kern="1200" dirty="0">
                <a:solidFill>
                  <a:schemeClr val="accent1"/>
                </a:solidFill>
                <a:effectLst/>
                <a:latin typeface="+mn-lt"/>
                <a:ea typeface="+mn-ea"/>
                <a:cs typeface="+mn-cs"/>
              </a:rPr>
              <a:t>. The information provided </a:t>
            </a:r>
            <a:r>
              <a:rPr lang="en-US" sz="1100" i="0" kern="1200" dirty="0">
                <a:solidFill>
                  <a:schemeClr val="accent1"/>
                </a:solidFill>
                <a:effectLst/>
                <a:latin typeface="+mn-lt"/>
                <a:ea typeface="+mn-ea"/>
                <a:cs typeface="+mn-cs"/>
              </a:rPr>
              <a:t>in this presentation</a:t>
            </a:r>
            <a:r>
              <a:rPr lang="en-US" sz="1100" kern="1200" dirty="0">
                <a:solidFill>
                  <a:schemeClr val="accent1"/>
                </a:solidFill>
                <a:effectLst/>
                <a:latin typeface="+mn-lt"/>
                <a:ea typeface="+mn-ea"/>
                <a:cs typeface="+mn-cs"/>
              </a:rPr>
              <a:t> is not official U.S. Government information and does not necessarily reflect the views or positions of the U.S. Agency for International Development or the U.S. Government.</a:t>
            </a:r>
            <a:endParaRPr lang="en-US" sz="1100" b="0" i="0" kern="1200" dirty="0">
              <a:solidFill>
                <a:schemeClr val="accent1"/>
              </a:solidFill>
              <a:effectLst/>
              <a:latin typeface="+mn-lt"/>
              <a:ea typeface="+mn-ea"/>
              <a:cs typeface="+mn-cs"/>
            </a:endParaRPr>
          </a:p>
        </p:txBody>
      </p:sp>
    </p:spTree>
    <p:extLst>
      <p:ext uri="{BB962C8B-B14F-4D97-AF65-F5344CB8AC3E}">
        <p14:creationId xmlns:p14="http://schemas.microsoft.com/office/powerpoint/2010/main" val="1893302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inal Grey">
    <p:spTree>
      <p:nvGrpSpPr>
        <p:cNvPr id="1" name=""/>
        <p:cNvGrpSpPr/>
        <p:nvPr/>
      </p:nvGrpSpPr>
      <p:grpSpPr>
        <a:xfrm>
          <a:off x="0" y="0"/>
          <a:ext cx="0" cy="0"/>
          <a:chOff x="0" y="0"/>
          <a:chExt cx="0" cy="0"/>
        </a:xfrm>
      </p:grpSpPr>
      <p:sp>
        <p:nvSpPr>
          <p:cNvPr id="7" name="Rectangle 6"/>
          <p:cNvSpPr/>
          <p:nvPr userDrawn="1"/>
        </p:nvSpPr>
        <p:spPr>
          <a:xfrm>
            <a:off x="0" y="0"/>
            <a:ext cx="9144000" cy="51651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HP+ logo. Health Policy Plus: Better Policy for Better Health"/>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553802" y="506002"/>
            <a:ext cx="5793435" cy="2994250"/>
          </a:xfrm>
          <a:prstGeom prst="rect">
            <a:avLst/>
          </a:prstGeom>
        </p:spPr>
      </p:pic>
      <p:pic>
        <p:nvPicPr>
          <p:cNvPr id="15" name="Picture 14" descr="Arrow icon"/>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16284" y="3705592"/>
            <a:ext cx="434598" cy="434598"/>
          </a:xfrm>
          <a:prstGeom prst="rect">
            <a:avLst/>
          </a:prstGeom>
        </p:spPr>
      </p:pic>
      <p:sp>
        <p:nvSpPr>
          <p:cNvPr id="16" name="Rectangle 15"/>
          <p:cNvSpPr/>
          <p:nvPr userDrawn="1"/>
        </p:nvSpPr>
        <p:spPr>
          <a:xfrm>
            <a:off x="1283444" y="3655599"/>
            <a:ext cx="2718693" cy="507831"/>
          </a:xfrm>
          <a:prstGeom prst="rect">
            <a:avLst/>
          </a:prstGeom>
        </p:spPr>
        <p:txBody>
          <a:bodyPr wrap="none" lIns="0" rIns="0">
            <a:spAutoFit/>
          </a:bodyPr>
          <a:lstStyle/>
          <a:p>
            <a:pPr algn="l">
              <a:lnSpc>
                <a:spcPct val="150000"/>
              </a:lnSpc>
            </a:pPr>
            <a:r>
              <a:rPr lang="en-US" sz="1800" b="0" i="0" baseline="0" dirty="0">
                <a:solidFill>
                  <a:schemeClr val="bg2"/>
                </a:solidFill>
                <a:latin typeface="Franklin Gothic Medium Regular" charset="0"/>
                <a:ea typeface="Franklin Gothic Medium Regular" charset="0"/>
                <a:cs typeface="Franklin Gothic Medium Regular" charset="0"/>
              </a:rPr>
              <a:t>http://</a:t>
            </a:r>
            <a:r>
              <a:rPr lang="en-US" sz="1800" b="0" i="0" baseline="0" dirty="0" err="1">
                <a:solidFill>
                  <a:schemeClr val="bg2"/>
                </a:solidFill>
                <a:latin typeface="Franklin Gothic Medium Regular" charset="0"/>
                <a:ea typeface="Franklin Gothic Medium Regular" charset="0"/>
                <a:cs typeface="Franklin Gothic Medium Regular" charset="0"/>
              </a:rPr>
              <a:t>healthpolicyplus.com</a:t>
            </a:r>
            <a:endParaRPr lang="en-US" sz="1800" b="0" i="0" baseline="0" dirty="0">
              <a:solidFill>
                <a:schemeClr val="bg2"/>
              </a:solidFill>
              <a:latin typeface="Franklin Gothic Medium Regular" charset="0"/>
              <a:ea typeface="Franklin Gothic Medium Regular" charset="0"/>
              <a:cs typeface="Franklin Gothic Medium Regular" charset="0"/>
            </a:endParaRPr>
          </a:p>
        </p:txBody>
      </p:sp>
      <p:pic>
        <p:nvPicPr>
          <p:cNvPr id="17" name="Picture 16" descr="Facebook icon"/>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16284" y="4369832"/>
            <a:ext cx="434598" cy="434598"/>
          </a:xfrm>
          <a:prstGeom prst="rect">
            <a:avLst/>
          </a:prstGeom>
        </p:spPr>
      </p:pic>
      <p:sp>
        <p:nvSpPr>
          <p:cNvPr id="18" name="Rectangle 17"/>
          <p:cNvSpPr/>
          <p:nvPr userDrawn="1"/>
        </p:nvSpPr>
        <p:spPr>
          <a:xfrm>
            <a:off x="1283444" y="4335408"/>
            <a:ext cx="2746583" cy="507831"/>
          </a:xfrm>
          <a:prstGeom prst="rect">
            <a:avLst/>
          </a:prstGeom>
        </p:spPr>
        <p:txBody>
          <a:bodyPr wrap="square" lIns="0" rIns="0">
            <a:spAutoFit/>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800" b="0" i="0" dirty="0" err="1">
                <a:solidFill>
                  <a:schemeClr val="bg2"/>
                </a:solidFill>
                <a:latin typeface="Franklin Gothic Medium Regular" charset="0"/>
                <a:ea typeface="Franklin Gothic Medium Regular" charset="0"/>
                <a:cs typeface="Franklin Gothic Medium Regular" charset="0"/>
              </a:rPr>
              <a:t>HealthPolicyPlusProject</a:t>
            </a:r>
            <a:endParaRPr lang="en-US" sz="1800" b="0" i="0" dirty="0">
              <a:solidFill>
                <a:schemeClr val="bg2"/>
              </a:solidFill>
              <a:latin typeface="Franklin Gothic Medium Regular" charset="0"/>
              <a:ea typeface="Franklin Gothic Medium Regular" charset="0"/>
              <a:cs typeface="Franklin Gothic Medium Regular" charset="0"/>
            </a:endParaRPr>
          </a:p>
        </p:txBody>
      </p:sp>
      <p:pic>
        <p:nvPicPr>
          <p:cNvPr id="24" name="Picture 23" descr="@ icon"/>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4444829" y="3705591"/>
            <a:ext cx="440733" cy="440733"/>
          </a:xfrm>
          <a:prstGeom prst="rect">
            <a:avLst/>
          </a:prstGeom>
        </p:spPr>
      </p:pic>
      <p:sp>
        <p:nvSpPr>
          <p:cNvPr id="25" name="Rectangle 24"/>
          <p:cNvSpPr/>
          <p:nvPr userDrawn="1"/>
        </p:nvSpPr>
        <p:spPr>
          <a:xfrm>
            <a:off x="5018125" y="3660934"/>
            <a:ext cx="3593933" cy="507831"/>
          </a:xfrm>
          <a:prstGeom prst="rect">
            <a:avLst/>
          </a:prstGeom>
        </p:spPr>
        <p:txBody>
          <a:bodyPr wrap="none" lIns="0" rIns="0">
            <a:spAutoFit/>
          </a:bodyPr>
          <a:lstStyle/>
          <a:p>
            <a:pPr algn="l">
              <a:lnSpc>
                <a:spcPct val="150000"/>
              </a:lnSpc>
            </a:pPr>
            <a:r>
              <a:rPr lang="en-US" sz="1800" b="0" i="0" baseline="0" dirty="0" err="1">
                <a:solidFill>
                  <a:schemeClr val="bg2"/>
                </a:solidFill>
                <a:latin typeface="Franklin Gothic Medium Regular" charset="0"/>
                <a:ea typeface="Franklin Gothic Medium Regular" charset="0"/>
                <a:cs typeface="Franklin Gothic Medium Regular" charset="0"/>
              </a:rPr>
              <a:t>policyinfo@thepalladiumgroup.com</a:t>
            </a:r>
            <a:endParaRPr lang="en-US" sz="1800" b="0" i="0" baseline="0" dirty="0">
              <a:solidFill>
                <a:schemeClr val="bg2"/>
              </a:solidFill>
              <a:latin typeface="Franklin Gothic Medium Regular" charset="0"/>
              <a:ea typeface="Franklin Gothic Medium Regular" charset="0"/>
              <a:cs typeface="Franklin Gothic Medium Regular" charset="0"/>
            </a:endParaRPr>
          </a:p>
        </p:txBody>
      </p:sp>
      <p:pic>
        <p:nvPicPr>
          <p:cNvPr id="26" name="Picture 25" descr="Twitter icon"/>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4492627" y="4408813"/>
            <a:ext cx="392936" cy="392936"/>
          </a:xfrm>
          <a:prstGeom prst="rect">
            <a:avLst/>
          </a:prstGeom>
        </p:spPr>
      </p:pic>
      <p:sp>
        <p:nvSpPr>
          <p:cNvPr id="27" name="TextBox 26"/>
          <p:cNvSpPr txBox="1"/>
          <p:nvPr userDrawn="1"/>
        </p:nvSpPr>
        <p:spPr>
          <a:xfrm>
            <a:off x="5018125" y="4380568"/>
            <a:ext cx="2611637" cy="369332"/>
          </a:xfrm>
          <a:prstGeom prst="rect">
            <a:avLst/>
          </a:prstGeom>
          <a:noFill/>
        </p:spPr>
        <p:txBody>
          <a:bodyPr wrap="square" lIns="0" r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dirty="0">
                <a:solidFill>
                  <a:schemeClr val="bg2"/>
                </a:solidFill>
                <a:latin typeface="Franklin Gothic Medium Regular" charset="0"/>
                <a:ea typeface="Franklin Gothic Medium Regular" charset="0"/>
                <a:cs typeface="Franklin Gothic Medium Regular" charset="0"/>
              </a:rPr>
              <a:t>@</a:t>
            </a:r>
            <a:r>
              <a:rPr lang="en-US" sz="1800" b="0" i="0" dirty="0" err="1">
                <a:solidFill>
                  <a:schemeClr val="bg2"/>
                </a:solidFill>
                <a:latin typeface="Franklin Gothic Medium Regular" charset="0"/>
                <a:ea typeface="Franklin Gothic Medium Regular" charset="0"/>
                <a:cs typeface="Franklin Gothic Medium Regular" charset="0"/>
              </a:rPr>
              <a:t>HlthPolicyPlus</a:t>
            </a:r>
            <a:endParaRPr lang="en-US" sz="1800" b="0" i="0" dirty="0">
              <a:solidFill>
                <a:schemeClr val="bg2"/>
              </a:solidFill>
              <a:latin typeface="Franklin Gothic Medium Regular" charset="0"/>
              <a:ea typeface="Franklin Gothic Medium Regular" charset="0"/>
              <a:cs typeface="Franklin Gothic Medium Regular" charset="0"/>
            </a:endParaRPr>
          </a:p>
        </p:txBody>
      </p:sp>
      <p:sp>
        <p:nvSpPr>
          <p:cNvPr id="6" name="Rectangle 5"/>
          <p:cNvSpPr/>
          <p:nvPr userDrawn="1"/>
        </p:nvSpPr>
        <p:spPr>
          <a:xfrm>
            <a:off x="0" y="5165124"/>
            <a:ext cx="9144000" cy="1692876"/>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185351" y="5305189"/>
            <a:ext cx="8773298" cy="1446550"/>
          </a:xfrm>
          <a:prstGeom prst="rect">
            <a:avLst/>
          </a:prstGeom>
        </p:spPr>
        <p:txBody>
          <a:bodyPr wrap="square">
            <a:spAutoFit/>
          </a:bodyPr>
          <a:lstStyle/>
          <a:p>
            <a:r>
              <a:rPr lang="en-US" sz="1100" kern="1200" dirty="0">
                <a:solidFill>
                  <a:schemeClr val="tx1"/>
                </a:solidFill>
                <a:effectLst/>
                <a:latin typeface="+mn-lt"/>
                <a:ea typeface="+mn-ea"/>
                <a:cs typeface="+mn-cs"/>
              </a:rPr>
              <a:t>Health Policy Plus (HP+) is a five-year cooperative agreement funded by the U.S. Agency for International Development under Agreement No. AID-OAA-A-15-00051, beginning August 28, 2015. </a:t>
            </a:r>
            <a:r>
              <a:rPr lang="en-US" sz="1100" i="0" kern="1200" dirty="0">
                <a:solidFill>
                  <a:schemeClr val="tx1"/>
                </a:solidFill>
                <a:effectLst/>
                <a:latin typeface="+mn-lt"/>
                <a:ea typeface="+mn-ea"/>
                <a:cs typeface="+mn-cs"/>
              </a:rPr>
              <a:t>The project’s HIV activities are supported by the U.S. President’s Emergency Plan for AIDS Relief (PEPFAR)</a:t>
            </a:r>
            <a:r>
              <a:rPr lang="en-US" sz="1100" kern="1200" dirty="0">
                <a:solidFill>
                  <a:schemeClr val="tx1"/>
                </a:solidFill>
                <a:effectLst/>
                <a:latin typeface="+mn-lt"/>
                <a:ea typeface="+mn-ea"/>
                <a:cs typeface="+mn-cs"/>
              </a:rPr>
              <a:t>. HP+ is implemented by Palladium, in collaboration with </a:t>
            </a:r>
            <a:r>
              <a:rPr lang="en-US" sz="1100" kern="1200" dirty="0" err="1">
                <a:solidFill>
                  <a:schemeClr val="tx1"/>
                </a:solidFill>
                <a:effectLst/>
                <a:latin typeface="+mn-lt"/>
                <a:ea typeface="+mn-ea"/>
                <a:cs typeface="+mn-cs"/>
              </a:rPr>
              <a:t>Avenir</a:t>
            </a:r>
            <a:r>
              <a:rPr lang="en-US" sz="1100" kern="1200" dirty="0">
                <a:solidFill>
                  <a:schemeClr val="tx1"/>
                </a:solidFill>
                <a:effectLst/>
                <a:latin typeface="+mn-lt"/>
                <a:ea typeface="+mn-ea"/>
                <a:cs typeface="+mn-cs"/>
              </a:rPr>
              <a:t> Health, Futures Group Global Outreach, Plan International USA, Population Reference Bureau, RTI International, </a:t>
            </a:r>
            <a:r>
              <a:rPr lang="en-US" sz="1100" kern="1200" dirty="0" err="1">
                <a:solidFill>
                  <a:schemeClr val="tx1"/>
                </a:solidFill>
                <a:effectLst/>
                <a:latin typeface="+mn-lt"/>
                <a:ea typeface="+mn-ea"/>
                <a:cs typeface="+mn-cs"/>
              </a:rPr>
              <a:t>ThinkWell</a:t>
            </a:r>
            <a:r>
              <a:rPr lang="en-US" sz="1100" kern="1200" dirty="0">
                <a:solidFill>
                  <a:schemeClr val="tx1"/>
                </a:solidFill>
                <a:effectLst/>
                <a:latin typeface="+mn-lt"/>
                <a:ea typeface="+mn-ea"/>
                <a:cs typeface="+mn-cs"/>
              </a:rPr>
              <a:t>, and the White Ribbon Alliance for Safe Motherhood.</a:t>
            </a:r>
            <a:endParaRPr lang="en-US" sz="1100" b="0" i="0" kern="1200" dirty="0">
              <a:solidFill>
                <a:schemeClr val="tx1"/>
              </a:solidFill>
              <a:effectLst/>
              <a:latin typeface="+mn-lt"/>
              <a:ea typeface="+mn-ea"/>
              <a:cs typeface="+mn-cs"/>
            </a:endParaRPr>
          </a:p>
          <a:p>
            <a:endParaRPr lang="en-US" sz="1100" b="0" i="0" kern="1200" dirty="0">
              <a:solidFill>
                <a:schemeClr val="tx1"/>
              </a:solidFill>
              <a:effectLst/>
              <a:latin typeface="+mn-lt"/>
              <a:ea typeface="+mn-ea"/>
              <a:cs typeface="+mn-cs"/>
            </a:endParaRPr>
          </a:p>
          <a:p>
            <a:r>
              <a:rPr lang="en-US" sz="1100" kern="1200" dirty="0">
                <a:solidFill>
                  <a:schemeClr val="tx1"/>
                </a:solidFill>
                <a:effectLst/>
                <a:latin typeface="+mn-lt"/>
                <a:ea typeface="+mn-ea"/>
                <a:cs typeface="+mn-cs"/>
              </a:rPr>
              <a:t>This presentation</a:t>
            </a:r>
            <a:r>
              <a:rPr lang="en-US" sz="1100" kern="1200" baseline="0" dirty="0">
                <a:solidFill>
                  <a:schemeClr val="tx1"/>
                </a:solidFill>
                <a:effectLst/>
                <a:latin typeface="+mn-lt"/>
                <a:ea typeface="+mn-ea"/>
                <a:cs typeface="+mn-cs"/>
              </a:rPr>
              <a:t> </a:t>
            </a:r>
            <a:r>
              <a:rPr lang="en-US" sz="1100" kern="1200" dirty="0">
                <a:solidFill>
                  <a:schemeClr val="tx1"/>
                </a:solidFill>
                <a:effectLst/>
                <a:latin typeface="+mn-lt"/>
                <a:ea typeface="+mn-ea"/>
                <a:cs typeface="+mn-cs"/>
              </a:rPr>
              <a:t>was produced for review by the U.S. Agency for International Development. It was prepared by </a:t>
            </a:r>
            <a:r>
              <a:rPr lang="en-US" sz="1100" i="0" kern="1200" dirty="0">
                <a:solidFill>
                  <a:schemeClr val="tx1"/>
                </a:solidFill>
                <a:effectLst/>
                <a:latin typeface="+mn-lt"/>
                <a:ea typeface="+mn-ea"/>
                <a:cs typeface="+mn-cs"/>
              </a:rPr>
              <a:t>HP+</a:t>
            </a:r>
            <a:r>
              <a:rPr lang="en-US" sz="1100" kern="1200" dirty="0">
                <a:solidFill>
                  <a:schemeClr val="tx1"/>
                </a:solidFill>
                <a:effectLst/>
                <a:latin typeface="+mn-lt"/>
                <a:ea typeface="+mn-ea"/>
                <a:cs typeface="+mn-cs"/>
              </a:rPr>
              <a:t>. The information provided </a:t>
            </a:r>
            <a:r>
              <a:rPr lang="en-US" sz="1100" i="0" kern="1200" dirty="0">
                <a:solidFill>
                  <a:schemeClr val="tx1"/>
                </a:solidFill>
                <a:effectLst/>
                <a:latin typeface="+mn-lt"/>
                <a:ea typeface="+mn-ea"/>
                <a:cs typeface="+mn-cs"/>
              </a:rPr>
              <a:t>in this presentation</a:t>
            </a:r>
            <a:r>
              <a:rPr lang="en-US" sz="1100" kern="1200" dirty="0">
                <a:solidFill>
                  <a:schemeClr val="tx1"/>
                </a:solidFill>
                <a:effectLst/>
                <a:latin typeface="+mn-lt"/>
                <a:ea typeface="+mn-ea"/>
                <a:cs typeface="+mn-cs"/>
              </a:rPr>
              <a:t> is not official U.S. Government information and does not necessarily reflect the views or positions of the U.S. Agency for International Development or the U.S. Government.</a:t>
            </a:r>
            <a:endParaRPr lang="en-US" sz="1100" b="0" i="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724380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range Titl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9144000" cy="558099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ranklin Gothic Medium Regular" charset="0"/>
            </a:endParaRPr>
          </a:p>
        </p:txBody>
      </p:sp>
      <p:sp>
        <p:nvSpPr>
          <p:cNvPr id="9" name="Title 1"/>
          <p:cNvSpPr>
            <a:spLocks noGrp="1"/>
          </p:cNvSpPr>
          <p:nvPr>
            <p:ph type="ctrTitle"/>
          </p:nvPr>
        </p:nvSpPr>
        <p:spPr>
          <a:xfrm>
            <a:off x="685801" y="649729"/>
            <a:ext cx="7772400" cy="2387600"/>
          </a:xfrm>
        </p:spPr>
        <p:txBody>
          <a:bodyPr anchor="b"/>
          <a:lstStyle>
            <a:lvl1pPr algn="l">
              <a:defRPr sz="6000">
                <a:solidFill>
                  <a:schemeClr val="bg2"/>
                </a:solidFill>
              </a:defRPr>
            </a:lvl1pPr>
          </a:lstStyle>
          <a:p>
            <a:r>
              <a:rPr lang="en-US" dirty="0"/>
              <a:t>Click to edit Master title style</a:t>
            </a:r>
          </a:p>
        </p:txBody>
      </p:sp>
      <p:sp>
        <p:nvSpPr>
          <p:cNvPr id="13" name="Subtitle 2"/>
          <p:cNvSpPr>
            <a:spLocks noGrp="1"/>
          </p:cNvSpPr>
          <p:nvPr>
            <p:ph type="subTitle" idx="1"/>
          </p:nvPr>
        </p:nvSpPr>
        <p:spPr>
          <a:xfrm>
            <a:off x="685801" y="3408672"/>
            <a:ext cx="7772400" cy="1376493"/>
          </a:xfrm>
        </p:spPr>
        <p:txBody>
          <a:bodyPr/>
          <a:lstStyle>
            <a:lvl1pPr marL="0" indent="0" algn="l">
              <a:buNone/>
              <a:defRPr sz="2400" b="0" i="0">
                <a:solidFill>
                  <a:schemeClr val="bg2"/>
                </a:solidFill>
                <a:latin typeface="Georgia Regular" charset="0"/>
                <a:ea typeface="Georgia Regular" charset="0"/>
                <a:cs typeface="Georgia Regular"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Date Placeholder 4"/>
          <p:cNvSpPr>
            <a:spLocks noGrp="1"/>
          </p:cNvSpPr>
          <p:nvPr>
            <p:ph type="dt" sz="half" idx="10"/>
          </p:nvPr>
        </p:nvSpPr>
        <p:spPr>
          <a:xfrm>
            <a:off x="6303264" y="293586"/>
            <a:ext cx="2840736" cy="362930"/>
          </a:xfrm>
        </p:spPr>
        <p:txBody>
          <a:bodyPr/>
          <a:lstStyle/>
          <a:p>
            <a:fld id="{A9E55C46-7762-4F44-8C44-96C1652431CC}" type="datetime4">
              <a:rPr lang="en-US" smtClean="0"/>
              <a:t>July 25, 2018</a:t>
            </a:fld>
            <a:endParaRPr lang="en-US" dirty="0"/>
          </a:p>
        </p:txBody>
      </p:sp>
      <p:pic>
        <p:nvPicPr>
          <p:cNvPr id="8" name="Picture 7" descr="US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3610" y="5853737"/>
            <a:ext cx="1880516" cy="731520"/>
          </a:xfrm>
          <a:prstGeom prst="rect">
            <a:avLst/>
          </a:prstGeom>
        </p:spPr>
      </p:pic>
      <p:pic>
        <p:nvPicPr>
          <p:cNvPr id="11" name="Picture 10" descr="HP+ logo"/>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6884775" y="5945177"/>
            <a:ext cx="1410045" cy="548640"/>
          </a:xfrm>
          <a:prstGeom prst="rect">
            <a:avLst/>
          </a:prstGeom>
        </p:spPr>
      </p:pic>
    </p:spTree>
    <p:extLst>
      <p:ext uri="{BB962C8B-B14F-4D97-AF65-F5344CB8AC3E}">
        <p14:creationId xmlns:p14="http://schemas.microsoft.com/office/powerpoint/2010/main" val="1482120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5181600" cy="1706562"/>
          </a:xfrm>
          <a:prstGeom prst="rect">
            <a:avLst/>
          </a:prstGeom>
        </p:spPr>
        <p:txBody>
          <a:bodyPr anchor="b" anchorCtr="0">
            <a:noAutofit/>
          </a:bodyPr>
          <a:lstStyle>
            <a:lvl1pPr algn="l">
              <a:defRPr sz="4400">
                <a:solidFill>
                  <a:schemeClr val="tx2"/>
                </a:solidFill>
                <a:latin typeface="Century Gothic" panose="020B0502020202020204" pitchFamily="34" charset="0"/>
              </a:defRPr>
            </a:lvl1pPr>
          </a:lstStyle>
          <a:p>
            <a:r>
              <a:rPr lang="en-US" dirty="0"/>
              <a:t>Click to edit Master title style</a:t>
            </a:r>
          </a:p>
        </p:txBody>
      </p:sp>
      <p:pic>
        <p:nvPicPr>
          <p:cNvPr id="7" name="Picture 8"/>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249925" y="304800"/>
            <a:ext cx="2430588"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userDrawn="1"/>
        </p:nvSpPr>
        <p:spPr>
          <a:xfrm>
            <a:off x="0" y="6629400"/>
            <a:ext cx="9144000" cy="228600"/>
          </a:xfrm>
          <a:prstGeom prst="rect">
            <a:avLst/>
          </a:prstGeom>
          <a:solidFill>
            <a:srgbClr val="FD99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25005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ey Title">
    <p:spTree>
      <p:nvGrpSpPr>
        <p:cNvPr id="1" name=""/>
        <p:cNvGrpSpPr/>
        <p:nvPr/>
      </p:nvGrpSpPr>
      <p:grpSpPr>
        <a:xfrm>
          <a:off x="0" y="0"/>
          <a:ext cx="0" cy="0"/>
          <a:chOff x="0" y="0"/>
          <a:chExt cx="0" cy="0"/>
        </a:xfrm>
      </p:grpSpPr>
      <p:sp>
        <p:nvSpPr>
          <p:cNvPr id="8" name="Rectangle 7"/>
          <p:cNvSpPr/>
          <p:nvPr userDrawn="1"/>
        </p:nvSpPr>
        <p:spPr>
          <a:xfrm>
            <a:off x="0" y="0"/>
            <a:ext cx="9144000" cy="558099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ranklin Gothic Medium Regular" charset="0"/>
            </a:endParaRPr>
          </a:p>
        </p:txBody>
      </p:sp>
      <p:sp>
        <p:nvSpPr>
          <p:cNvPr id="9" name="Title 1"/>
          <p:cNvSpPr>
            <a:spLocks noGrp="1"/>
          </p:cNvSpPr>
          <p:nvPr>
            <p:ph type="ctrTitle"/>
          </p:nvPr>
        </p:nvSpPr>
        <p:spPr>
          <a:xfrm>
            <a:off x="685801" y="649729"/>
            <a:ext cx="7772400" cy="2387600"/>
          </a:xfrm>
        </p:spPr>
        <p:txBody>
          <a:bodyPr anchor="b"/>
          <a:lstStyle>
            <a:lvl1pPr algn="l">
              <a:defRPr sz="6000">
                <a:solidFill>
                  <a:schemeClr val="bg2"/>
                </a:solidFill>
              </a:defRPr>
            </a:lvl1pPr>
          </a:lstStyle>
          <a:p>
            <a:r>
              <a:rPr lang="en-US" dirty="0"/>
              <a:t>Click to edit Master title style</a:t>
            </a:r>
          </a:p>
        </p:txBody>
      </p:sp>
      <p:sp>
        <p:nvSpPr>
          <p:cNvPr id="10" name="Subtitle 2"/>
          <p:cNvSpPr>
            <a:spLocks noGrp="1"/>
          </p:cNvSpPr>
          <p:nvPr>
            <p:ph type="subTitle" idx="1"/>
          </p:nvPr>
        </p:nvSpPr>
        <p:spPr>
          <a:xfrm>
            <a:off x="685801" y="3408672"/>
            <a:ext cx="7772400" cy="1376493"/>
          </a:xfrm>
        </p:spPr>
        <p:txBody>
          <a:bodyPr/>
          <a:lstStyle>
            <a:lvl1pPr marL="0" indent="0" algn="l">
              <a:buNone/>
              <a:defRPr sz="2400" b="0" i="0">
                <a:solidFill>
                  <a:schemeClr val="bg2"/>
                </a:solidFill>
                <a:latin typeface="Georgia Regular" charset="0"/>
                <a:ea typeface="Georgia Regular" charset="0"/>
                <a:cs typeface="Georgia Regular"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Date Placeholder 1"/>
          <p:cNvSpPr>
            <a:spLocks noGrp="1"/>
          </p:cNvSpPr>
          <p:nvPr>
            <p:ph type="dt" sz="half" idx="10"/>
          </p:nvPr>
        </p:nvSpPr>
        <p:spPr>
          <a:xfrm>
            <a:off x="6303264" y="293586"/>
            <a:ext cx="2840736" cy="362930"/>
          </a:xfrm>
        </p:spPr>
        <p:txBody>
          <a:bodyPr/>
          <a:lstStyle/>
          <a:p>
            <a:fld id="{D8CCAB48-4A73-B34C-8291-F8975FA2FB0B}" type="datetime4">
              <a:rPr lang="en-US" smtClean="0"/>
              <a:t>July 25, 2018</a:t>
            </a:fld>
            <a:endParaRPr lang="en-US" dirty="0"/>
          </a:p>
        </p:txBody>
      </p:sp>
      <p:pic>
        <p:nvPicPr>
          <p:cNvPr id="11" name="Picture 10" descr="US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3610" y="5853737"/>
            <a:ext cx="1880516" cy="731520"/>
          </a:xfrm>
          <a:prstGeom prst="rect">
            <a:avLst/>
          </a:prstGeom>
        </p:spPr>
      </p:pic>
      <p:pic>
        <p:nvPicPr>
          <p:cNvPr id="12" name="Picture 11" descr="HP+ logo"/>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6884775" y="5945177"/>
            <a:ext cx="1410045" cy="548640"/>
          </a:xfrm>
          <a:prstGeom prst="rect">
            <a:avLst/>
          </a:prstGeom>
        </p:spPr>
      </p:pic>
    </p:spTree>
    <p:extLst>
      <p:ext uri="{BB962C8B-B14F-4D97-AF65-F5344CB8AC3E}">
        <p14:creationId xmlns:p14="http://schemas.microsoft.com/office/powerpoint/2010/main" val="242773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EPFAR Photo Title">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331649"/>
            <a:ext cx="9144000" cy="992963"/>
          </a:xfrm>
          <a:solidFill>
            <a:schemeClr val="tx1">
              <a:alpha val="70000"/>
            </a:schemeClr>
          </a:solidFill>
        </p:spPr>
        <p:txBody>
          <a:bodyPr lIns="274320" rIns="274320" anchor="b" anchorCtr="0"/>
          <a:lstStyle>
            <a:lvl1pPr algn="l">
              <a:defRPr>
                <a:solidFill>
                  <a:schemeClr val="bg2"/>
                </a:solidFill>
              </a:defRPr>
            </a:lvl1pPr>
          </a:lstStyle>
          <a:p>
            <a:r>
              <a:rPr lang="en-US" dirty="0"/>
              <a:t>Click to edit Master title style</a:t>
            </a:r>
          </a:p>
        </p:txBody>
      </p:sp>
      <p:sp>
        <p:nvSpPr>
          <p:cNvPr id="3" name="Text Placeholder 2"/>
          <p:cNvSpPr>
            <a:spLocks noGrp="1"/>
          </p:cNvSpPr>
          <p:nvPr>
            <p:ph type="body" sz="quarter" idx="11" hasCustomPrompt="1"/>
          </p:nvPr>
        </p:nvSpPr>
        <p:spPr>
          <a:xfrm>
            <a:off x="0" y="4324612"/>
            <a:ext cx="9144000" cy="1257039"/>
          </a:xfrm>
          <a:solidFill>
            <a:schemeClr val="tx1">
              <a:alpha val="70000"/>
            </a:schemeClr>
          </a:solidFill>
        </p:spPr>
        <p:txBody>
          <a:bodyPr lIns="274320" tIns="274320" rIns="274320" anchor="t" anchorCtr="0">
            <a:normAutofit/>
          </a:bodyPr>
          <a:lstStyle>
            <a:lvl1pPr marL="0" indent="0">
              <a:buNone/>
              <a:defRPr sz="2400">
                <a:solidFill>
                  <a:schemeClr val="bg2"/>
                </a:solidFill>
              </a:defRPr>
            </a:lvl1pPr>
          </a:lstStyle>
          <a:p>
            <a:r>
              <a:rPr lang="en-US" dirty="0"/>
              <a:t>Click to edit Master subtitle style</a:t>
            </a:r>
          </a:p>
        </p:txBody>
      </p:sp>
      <p:sp>
        <p:nvSpPr>
          <p:cNvPr id="2" name="Date Placeholder 1"/>
          <p:cNvSpPr>
            <a:spLocks noGrp="1"/>
          </p:cNvSpPr>
          <p:nvPr>
            <p:ph type="dt" sz="half" idx="13"/>
          </p:nvPr>
        </p:nvSpPr>
        <p:spPr>
          <a:xfrm>
            <a:off x="6291072" y="293586"/>
            <a:ext cx="2852928" cy="362929"/>
          </a:xfrm>
          <a:solidFill>
            <a:schemeClr val="tx1">
              <a:alpha val="80000"/>
            </a:schemeClr>
          </a:solidFill>
        </p:spPr>
        <p:txBody>
          <a:bodyPr/>
          <a:lstStyle>
            <a:lvl1pPr>
              <a:defRPr>
                <a:solidFill>
                  <a:schemeClr val="bg2">
                    <a:alpha val="70000"/>
                  </a:schemeClr>
                </a:solidFill>
              </a:defRPr>
            </a:lvl1pPr>
          </a:lstStyle>
          <a:p>
            <a:fld id="{A9E55C46-7762-4F44-8C44-96C1652431CC}" type="datetime4">
              <a:rPr lang="en-US" smtClean="0"/>
              <a:pPr/>
              <a:t>July 25, 2018</a:t>
            </a:fld>
            <a:endParaRPr lang="en-US" dirty="0"/>
          </a:p>
        </p:txBody>
      </p:sp>
      <p:pic>
        <p:nvPicPr>
          <p:cNvPr id="9" name="Picture 8" descr="US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3610" y="5853737"/>
            <a:ext cx="1880516" cy="731520"/>
          </a:xfrm>
          <a:prstGeom prst="rect">
            <a:avLst/>
          </a:prstGeom>
        </p:spPr>
      </p:pic>
      <p:pic>
        <p:nvPicPr>
          <p:cNvPr id="10" name="Picture 9" descr="PEPFAR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270820" y="5883743"/>
            <a:ext cx="1007261" cy="671508"/>
          </a:xfrm>
          <a:prstGeom prst="rect">
            <a:avLst/>
          </a:prstGeom>
        </p:spPr>
      </p:pic>
      <p:pic>
        <p:nvPicPr>
          <p:cNvPr id="11" name="Picture 10" descr="HP+ logo"/>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6884775" y="5945177"/>
            <a:ext cx="1410045" cy="548640"/>
          </a:xfrm>
          <a:prstGeom prst="rect">
            <a:avLst/>
          </a:prstGeom>
        </p:spPr>
      </p:pic>
    </p:spTree>
    <p:extLst>
      <p:ext uri="{BB962C8B-B14F-4D97-AF65-F5344CB8AC3E}">
        <p14:creationId xmlns:p14="http://schemas.microsoft.com/office/powerpoint/2010/main" val="1218873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EPFAR Blue Titl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9144000" cy="55809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ranklin Gothic Medium Regular" charset="0"/>
            </a:endParaRPr>
          </a:p>
        </p:txBody>
      </p:sp>
      <p:sp>
        <p:nvSpPr>
          <p:cNvPr id="14" name="Title 1"/>
          <p:cNvSpPr>
            <a:spLocks noGrp="1"/>
          </p:cNvSpPr>
          <p:nvPr>
            <p:ph type="ctrTitle"/>
          </p:nvPr>
        </p:nvSpPr>
        <p:spPr>
          <a:xfrm>
            <a:off x="685801" y="649729"/>
            <a:ext cx="7772400" cy="2387600"/>
          </a:xfrm>
        </p:spPr>
        <p:txBody>
          <a:bodyPr anchor="b"/>
          <a:lstStyle>
            <a:lvl1pPr algn="l">
              <a:defRPr sz="6000">
                <a:solidFill>
                  <a:schemeClr val="bg2"/>
                </a:solidFill>
              </a:defRPr>
            </a:lvl1pPr>
          </a:lstStyle>
          <a:p>
            <a:r>
              <a:rPr lang="en-US" dirty="0"/>
              <a:t>Click to edit Master title style</a:t>
            </a:r>
          </a:p>
        </p:txBody>
      </p:sp>
      <p:sp>
        <p:nvSpPr>
          <p:cNvPr id="16" name="Subtitle 2"/>
          <p:cNvSpPr>
            <a:spLocks noGrp="1"/>
          </p:cNvSpPr>
          <p:nvPr>
            <p:ph type="subTitle" idx="1"/>
          </p:nvPr>
        </p:nvSpPr>
        <p:spPr>
          <a:xfrm>
            <a:off x="685801" y="3408672"/>
            <a:ext cx="7772400" cy="1376493"/>
          </a:xfrm>
        </p:spPr>
        <p:txBody>
          <a:bodyPr/>
          <a:lstStyle>
            <a:lvl1pPr marL="0" indent="0" algn="l">
              <a:buNone/>
              <a:defRPr sz="2400" b="0" i="0">
                <a:solidFill>
                  <a:schemeClr val="bg2"/>
                </a:solidFill>
                <a:latin typeface="Georgia Regular" charset="0"/>
                <a:ea typeface="Georgia Regular" charset="0"/>
                <a:cs typeface="Georgia Regular"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2"/>
          </p:nvPr>
        </p:nvSpPr>
        <p:spPr>
          <a:xfrm>
            <a:off x="6303264" y="293586"/>
            <a:ext cx="2840736" cy="362930"/>
          </a:xfrm>
        </p:spPr>
        <p:txBody>
          <a:bodyPr/>
          <a:lstStyle/>
          <a:p>
            <a:fld id="{A9E55C46-7762-4F44-8C44-96C1652431CC}" type="datetime4">
              <a:rPr lang="en-US" smtClean="0"/>
              <a:pPr/>
              <a:t>July 25, 2018</a:t>
            </a:fld>
            <a:endParaRPr lang="en-US" dirty="0"/>
          </a:p>
        </p:txBody>
      </p:sp>
      <p:pic>
        <p:nvPicPr>
          <p:cNvPr id="11" name="Picture 10" descr="US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3610" y="5853737"/>
            <a:ext cx="1880516" cy="731520"/>
          </a:xfrm>
          <a:prstGeom prst="rect">
            <a:avLst/>
          </a:prstGeom>
        </p:spPr>
      </p:pic>
      <p:pic>
        <p:nvPicPr>
          <p:cNvPr id="13" name="Picture 12" descr="PEPFAR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270820" y="5883743"/>
            <a:ext cx="1007261" cy="671508"/>
          </a:xfrm>
          <a:prstGeom prst="rect">
            <a:avLst/>
          </a:prstGeom>
        </p:spPr>
      </p:pic>
      <p:pic>
        <p:nvPicPr>
          <p:cNvPr id="12" name="Picture 11" descr="HP+ logo"/>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6884775" y="5945177"/>
            <a:ext cx="1410045" cy="548640"/>
          </a:xfrm>
          <a:prstGeom prst="rect">
            <a:avLst/>
          </a:prstGeom>
        </p:spPr>
      </p:pic>
    </p:spTree>
    <p:extLst>
      <p:ext uri="{BB962C8B-B14F-4D97-AF65-F5344CB8AC3E}">
        <p14:creationId xmlns:p14="http://schemas.microsoft.com/office/powerpoint/2010/main" val="311576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EPFAR Orange Titl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9144000" cy="558099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ranklin Gothic Medium Regular" charset="0"/>
            </a:endParaRPr>
          </a:p>
        </p:txBody>
      </p:sp>
      <p:sp>
        <p:nvSpPr>
          <p:cNvPr id="9" name="Title 1"/>
          <p:cNvSpPr>
            <a:spLocks noGrp="1"/>
          </p:cNvSpPr>
          <p:nvPr>
            <p:ph type="ctrTitle"/>
          </p:nvPr>
        </p:nvSpPr>
        <p:spPr>
          <a:xfrm>
            <a:off x="685801" y="649729"/>
            <a:ext cx="7772400" cy="2387600"/>
          </a:xfrm>
        </p:spPr>
        <p:txBody>
          <a:bodyPr anchor="b"/>
          <a:lstStyle>
            <a:lvl1pPr algn="l">
              <a:defRPr sz="6000">
                <a:solidFill>
                  <a:schemeClr val="bg2"/>
                </a:solidFill>
              </a:defRPr>
            </a:lvl1pPr>
          </a:lstStyle>
          <a:p>
            <a:r>
              <a:rPr lang="en-US" dirty="0"/>
              <a:t>Click to edit Master title style</a:t>
            </a:r>
          </a:p>
        </p:txBody>
      </p:sp>
      <p:sp>
        <p:nvSpPr>
          <p:cNvPr id="13" name="Subtitle 2"/>
          <p:cNvSpPr>
            <a:spLocks noGrp="1"/>
          </p:cNvSpPr>
          <p:nvPr>
            <p:ph type="subTitle" idx="1"/>
          </p:nvPr>
        </p:nvSpPr>
        <p:spPr>
          <a:xfrm>
            <a:off x="685801" y="3408672"/>
            <a:ext cx="7772400" cy="1376493"/>
          </a:xfrm>
        </p:spPr>
        <p:txBody>
          <a:bodyPr/>
          <a:lstStyle>
            <a:lvl1pPr marL="0" indent="0" algn="l">
              <a:buNone/>
              <a:defRPr sz="2400" b="0" i="0">
                <a:solidFill>
                  <a:schemeClr val="bg2"/>
                </a:solidFill>
                <a:latin typeface="Georgia Regular" charset="0"/>
                <a:ea typeface="Georgia Regular" charset="0"/>
                <a:cs typeface="Georgia Regular"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Date Placeholder 4"/>
          <p:cNvSpPr>
            <a:spLocks noGrp="1"/>
          </p:cNvSpPr>
          <p:nvPr>
            <p:ph type="dt" sz="half" idx="10"/>
          </p:nvPr>
        </p:nvSpPr>
        <p:spPr>
          <a:xfrm>
            <a:off x="6303264" y="293586"/>
            <a:ext cx="2840736" cy="362930"/>
          </a:xfrm>
        </p:spPr>
        <p:txBody>
          <a:bodyPr/>
          <a:lstStyle/>
          <a:p>
            <a:fld id="{A9E55C46-7762-4F44-8C44-96C1652431CC}" type="datetime4">
              <a:rPr lang="en-US" smtClean="0"/>
              <a:t>July 25, 2018</a:t>
            </a:fld>
            <a:endParaRPr lang="en-US" dirty="0"/>
          </a:p>
        </p:txBody>
      </p:sp>
      <p:pic>
        <p:nvPicPr>
          <p:cNvPr id="15" name="Picture 14" descr="US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44158" y="5885465"/>
            <a:ext cx="1880516" cy="731520"/>
          </a:xfrm>
          <a:prstGeom prst="rect">
            <a:avLst/>
          </a:prstGeom>
        </p:spPr>
      </p:pic>
      <p:pic>
        <p:nvPicPr>
          <p:cNvPr id="17" name="Picture 16" descr="PEPFAR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068369" y="5885465"/>
            <a:ext cx="1007261" cy="671508"/>
          </a:xfrm>
          <a:prstGeom prst="rect">
            <a:avLst/>
          </a:prstGeom>
        </p:spPr>
      </p:pic>
      <p:pic>
        <p:nvPicPr>
          <p:cNvPr id="16" name="Picture 15" descr="HP+ logo"/>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7589797" y="5937136"/>
            <a:ext cx="1410045" cy="548640"/>
          </a:xfrm>
          <a:prstGeom prst="rect">
            <a:avLst/>
          </a:prstGeom>
        </p:spPr>
      </p:pic>
      <p:pic>
        <p:nvPicPr>
          <p:cNvPr id="4" name="Picture 3">
            <a:extLst>
              <a:ext uri="{FF2B5EF4-FFF2-40B4-BE49-F238E27FC236}">
                <a16:creationId xmlns:a16="http://schemas.microsoft.com/office/drawing/2014/main" xmlns="" id="{5CC1F513-9406-4E67-B3FA-1CCD5A9C1951}"/>
              </a:ext>
            </a:extLst>
          </p:cNvPr>
          <p:cNvPicPr>
            <a:picLocks noChangeAspect="1"/>
          </p:cNvPicPr>
          <p:nvPr userDrawn="1"/>
        </p:nvPicPr>
        <p:blipFill>
          <a:blip r:embed="rId5"/>
          <a:stretch>
            <a:fillRect/>
          </a:stretch>
        </p:blipFill>
        <p:spPr>
          <a:xfrm>
            <a:off x="5382629" y="6034749"/>
            <a:ext cx="2023491" cy="433119"/>
          </a:xfrm>
          <a:prstGeom prst="rect">
            <a:avLst/>
          </a:prstGeom>
        </p:spPr>
      </p:pic>
      <p:pic>
        <p:nvPicPr>
          <p:cNvPr id="7" name="Picture 6">
            <a:extLst>
              <a:ext uri="{FF2B5EF4-FFF2-40B4-BE49-F238E27FC236}">
                <a16:creationId xmlns:a16="http://schemas.microsoft.com/office/drawing/2014/main" xmlns="" id="{DC8B33F6-F9D5-4D4A-93BA-9920B5A84C82}"/>
              </a:ext>
            </a:extLst>
          </p:cNvPr>
          <p:cNvPicPr>
            <a:picLocks noChangeAspect="1"/>
          </p:cNvPicPr>
          <p:nvPr userDrawn="1"/>
        </p:nvPicPr>
        <p:blipFill>
          <a:blip r:embed="rId6"/>
          <a:stretch>
            <a:fillRect/>
          </a:stretch>
        </p:blipFill>
        <p:spPr>
          <a:xfrm>
            <a:off x="2196637" y="5759383"/>
            <a:ext cx="1583575" cy="897775"/>
          </a:xfrm>
          <a:prstGeom prst="rect">
            <a:avLst/>
          </a:prstGeom>
        </p:spPr>
      </p:pic>
    </p:spTree>
    <p:extLst>
      <p:ext uri="{BB962C8B-B14F-4D97-AF65-F5344CB8AC3E}">
        <p14:creationId xmlns:p14="http://schemas.microsoft.com/office/powerpoint/2010/main" val="102388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EPFAR Grey Title">
    <p:spTree>
      <p:nvGrpSpPr>
        <p:cNvPr id="1" name=""/>
        <p:cNvGrpSpPr/>
        <p:nvPr/>
      </p:nvGrpSpPr>
      <p:grpSpPr>
        <a:xfrm>
          <a:off x="0" y="0"/>
          <a:ext cx="0" cy="0"/>
          <a:chOff x="0" y="0"/>
          <a:chExt cx="0" cy="0"/>
        </a:xfrm>
      </p:grpSpPr>
      <p:sp>
        <p:nvSpPr>
          <p:cNvPr id="8" name="Rectangle 7"/>
          <p:cNvSpPr/>
          <p:nvPr userDrawn="1"/>
        </p:nvSpPr>
        <p:spPr>
          <a:xfrm>
            <a:off x="0" y="0"/>
            <a:ext cx="9144000" cy="558099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ranklin Gothic Medium Regular" charset="0"/>
            </a:endParaRPr>
          </a:p>
        </p:txBody>
      </p:sp>
      <p:sp>
        <p:nvSpPr>
          <p:cNvPr id="9" name="Title 1"/>
          <p:cNvSpPr>
            <a:spLocks noGrp="1"/>
          </p:cNvSpPr>
          <p:nvPr>
            <p:ph type="ctrTitle"/>
          </p:nvPr>
        </p:nvSpPr>
        <p:spPr>
          <a:xfrm>
            <a:off x="685801" y="649729"/>
            <a:ext cx="7772400" cy="2387600"/>
          </a:xfrm>
        </p:spPr>
        <p:txBody>
          <a:bodyPr anchor="b"/>
          <a:lstStyle>
            <a:lvl1pPr algn="l">
              <a:defRPr sz="6000">
                <a:solidFill>
                  <a:schemeClr val="bg2"/>
                </a:solidFill>
              </a:defRPr>
            </a:lvl1pPr>
          </a:lstStyle>
          <a:p>
            <a:r>
              <a:rPr lang="en-US" dirty="0"/>
              <a:t>Click to edit Master title style</a:t>
            </a:r>
          </a:p>
        </p:txBody>
      </p:sp>
      <p:sp>
        <p:nvSpPr>
          <p:cNvPr id="10" name="Subtitle 2"/>
          <p:cNvSpPr>
            <a:spLocks noGrp="1"/>
          </p:cNvSpPr>
          <p:nvPr>
            <p:ph type="subTitle" idx="1"/>
          </p:nvPr>
        </p:nvSpPr>
        <p:spPr>
          <a:xfrm>
            <a:off x="685801" y="3408672"/>
            <a:ext cx="7772400" cy="1376493"/>
          </a:xfrm>
        </p:spPr>
        <p:txBody>
          <a:bodyPr/>
          <a:lstStyle>
            <a:lvl1pPr marL="0" indent="0" algn="l">
              <a:buNone/>
              <a:defRPr sz="2400" b="0" i="0">
                <a:solidFill>
                  <a:schemeClr val="bg2"/>
                </a:solidFill>
                <a:latin typeface="Georgia Regular" charset="0"/>
                <a:ea typeface="Georgia Regular" charset="0"/>
                <a:cs typeface="Georgia Regular"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 name="Date Placeholder 1"/>
          <p:cNvSpPr>
            <a:spLocks noGrp="1"/>
          </p:cNvSpPr>
          <p:nvPr>
            <p:ph type="dt" sz="half" idx="10"/>
          </p:nvPr>
        </p:nvSpPr>
        <p:spPr>
          <a:xfrm>
            <a:off x="6303264" y="293586"/>
            <a:ext cx="2840736" cy="362930"/>
          </a:xfrm>
        </p:spPr>
        <p:txBody>
          <a:bodyPr/>
          <a:lstStyle/>
          <a:p>
            <a:fld id="{D8CCAB48-4A73-B34C-8291-F8975FA2FB0B}" type="datetime4">
              <a:rPr lang="en-US" smtClean="0"/>
              <a:t>July 25, 2018</a:t>
            </a:fld>
            <a:endParaRPr lang="en-US" dirty="0"/>
          </a:p>
        </p:txBody>
      </p:sp>
      <p:pic>
        <p:nvPicPr>
          <p:cNvPr id="12" name="Picture 11" descr="USAID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3610" y="5853737"/>
            <a:ext cx="1880516" cy="731520"/>
          </a:xfrm>
          <a:prstGeom prst="rect">
            <a:avLst/>
          </a:prstGeom>
        </p:spPr>
      </p:pic>
      <p:pic>
        <p:nvPicPr>
          <p:cNvPr id="15" name="Picture 14" descr="PEPFAR logo"/>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270820" y="5883743"/>
            <a:ext cx="1007261" cy="671508"/>
          </a:xfrm>
          <a:prstGeom prst="rect">
            <a:avLst/>
          </a:prstGeom>
        </p:spPr>
      </p:pic>
      <p:pic>
        <p:nvPicPr>
          <p:cNvPr id="13" name="Picture 12" descr="HP+ logo"/>
          <p:cNvPicPr>
            <a:picLocks noChangeAspect="1"/>
          </p:cNvPicPr>
          <p:nvPr userDrawn="1"/>
        </p:nvPicPr>
        <p:blipFill rotWithShape="1">
          <a:blip r:embed="rId4" cstate="screen">
            <a:extLst>
              <a:ext uri="{28A0092B-C50C-407E-A947-70E740481C1C}">
                <a14:useLocalDpi xmlns:a14="http://schemas.microsoft.com/office/drawing/2010/main"/>
              </a:ext>
            </a:extLst>
          </a:blip>
          <a:srcRect/>
          <a:stretch/>
        </p:blipFill>
        <p:spPr>
          <a:xfrm>
            <a:off x="6884775" y="5945177"/>
            <a:ext cx="1410045" cy="548640"/>
          </a:xfrm>
          <a:prstGeom prst="rect">
            <a:avLst/>
          </a:prstGeom>
        </p:spPr>
      </p:pic>
    </p:spTree>
    <p:extLst>
      <p:ext uri="{BB962C8B-B14F-4D97-AF65-F5344CB8AC3E}">
        <p14:creationId xmlns:p14="http://schemas.microsoft.com/office/powerpoint/2010/main" val="1452677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ue B Titl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96073" y="-3692"/>
            <a:ext cx="2447926" cy="2845813"/>
          </a:xfrm>
          <a:prstGeom prst="rect">
            <a:avLst/>
          </a:prstGeom>
        </p:spPr>
      </p:pic>
      <p:sp>
        <p:nvSpPr>
          <p:cNvPr id="2" name="Title 1"/>
          <p:cNvSpPr>
            <a:spLocks noGrp="1"/>
          </p:cNvSpPr>
          <p:nvPr>
            <p:ph type="title" hasCustomPrompt="1"/>
          </p:nvPr>
        </p:nvSpPr>
        <p:spPr>
          <a:xfrm>
            <a:off x="0" y="2826495"/>
            <a:ext cx="9144000" cy="1560154"/>
          </a:xfrm>
          <a:solidFill>
            <a:schemeClr val="tx2"/>
          </a:solidFill>
        </p:spPr>
        <p:txBody>
          <a:bodyPr lIns="274320" rIns="274320" anchor="b" anchorCtr="0"/>
          <a:lstStyle>
            <a:lvl1pPr>
              <a:defRPr>
                <a:solidFill>
                  <a:schemeClr val="bg2"/>
                </a:solidFill>
              </a:defRPr>
            </a:lvl1pPr>
          </a:lstStyle>
          <a:p>
            <a:r>
              <a:rPr lang="en-US" dirty="0"/>
              <a:t>Click to add section title</a:t>
            </a:r>
          </a:p>
        </p:txBody>
      </p:sp>
      <p:sp>
        <p:nvSpPr>
          <p:cNvPr id="3" name="Subtitle 2"/>
          <p:cNvSpPr>
            <a:spLocks noGrp="1"/>
          </p:cNvSpPr>
          <p:nvPr>
            <p:ph type="subTitle" idx="1" hasCustomPrompt="1"/>
          </p:nvPr>
        </p:nvSpPr>
        <p:spPr>
          <a:xfrm>
            <a:off x="2" y="4386649"/>
            <a:ext cx="9143998" cy="1194344"/>
          </a:xfrm>
          <a:solidFill>
            <a:schemeClr val="tx2"/>
          </a:solidFill>
        </p:spPr>
        <p:txBody>
          <a:bodyPr lIns="274320" tIns="274320" rIns="274320"/>
          <a:lstStyle>
            <a:lvl1pPr marL="0" indent="0" algn="l">
              <a:buNone/>
              <a:defRPr sz="2400" b="0" i="0">
                <a:solidFill>
                  <a:schemeClr val="bg2"/>
                </a:solidFill>
                <a:latin typeface="Georgia Regular" charset="0"/>
                <a:ea typeface="Georgia Regular" charset="0"/>
                <a:cs typeface="Georgia Regular"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quote</a:t>
            </a:r>
          </a:p>
        </p:txBody>
      </p:sp>
      <p:sp>
        <p:nvSpPr>
          <p:cNvPr id="12" name="Slide Number Placeholder 11"/>
          <p:cNvSpPr>
            <a:spLocks noGrp="1"/>
          </p:cNvSpPr>
          <p:nvPr>
            <p:ph type="sldNum" sz="quarter" idx="11"/>
          </p:nvPr>
        </p:nvSpPr>
        <p:spPr>
          <a:xfrm>
            <a:off x="8180172" y="6313605"/>
            <a:ext cx="963827" cy="362930"/>
          </a:xfrm>
          <a:prstGeom prst="rect">
            <a:avLst/>
          </a:prstGeom>
        </p:spPr>
        <p:txBody>
          <a:bodyPr/>
          <a:lstStyle>
            <a:lvl1pPr>
              <a:defRPr>
                <a:latin typeface="Arial" panose="020B0604020202020204" pitchFamily="34" charset="0"/>
                <a:cs typeface="Arial" panose="020B0604020202020204" pitchFamily="34" charset="0"/>
              </a:defRPr>
            </a:lvl1pPr>
          </a:lstStyle>
          <a:p>
            <a:fld id="{00DB2D1B-442C-D640-B645-FF55D99A1E4A}" type="slidenum">
              <a:rPr lang="en-US" smtClean="0"/>
              <a:pPr/>
              <a:t>‹#›</a:t>
            </a:fld>
            <a:endParaRPr lang="en-US"/>
          </a:p>
        </p:txBody>
      </p:sp>
    </p:spTree>
    <p:extLst>
      <p:ext uri="{BB962C8B-B14F-4D97-AF65-F5344CB8AC3E}">
        <p14:creationId xmlns:p14="http://schemas.microsoft.com/office/powerpoint/2010/main" val="4009122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5"/>
          <p:cNvSpPr>
            <a:spLocks noGrp="1"/>
          </p:cNvSpPr>
          <p:nvPr>
            <p:ph type="dt" sz="half" idx="2"/>
          </p:nvPr>
        </p:nvSpPr>
        <p:spPr>
          <a:xfrm>
            <a:off x="6303264" y="293586"/>
            <a:ext cx="2840736" cy="362930"/>
          </a:xfrm>
          <a:prstGeom prst="rect">
            <a:avLst/>
          </a:prstGeom>
          <a:solidFill>
            <a:schemeClr val="tx1">
              <a:alpha val="80000"/>
            </a:schemeClr>
          </a:solidFill>
        </p:spPr>
        <p:txBody>
          <a:bodyPr vert="horz" lIns="91440" tIns="45720" rIns="91440" bIns="45720" rtlCol="0" anchor="ctr"/>
          <a:lstStyle>
            <a:lvl1pPr algn="ctr">
              <a:defRPr sz="1200">
                <a:solidFill>
                  <a:schemeClr val="bg2">
                    <a:alpha val="70000"/>
                  </a:schemeClr>
                </a:solidFill>
              </a:defRPr>
            </a:lvl1pPr>
          </a:lstStyle>
          <a:p>
            <a:fld id="{A9E55C46-7762-4F44-8C44-96C1652431CC}" type="datetime4">
              <a:rPr lang="en-US" smtClean="0"/>
              <a:pPr/>
              <a:t>July 25, 2018</a:t>
            </a:fld>
            <a:endParaRPr lang="en-US" dirty="0"/>
          </a:p>
        </p:txBody>
      </p:sp>
    </p:spTree>
    <p:extLst>
      <p:ext uri="{BB962C8B-B14F-4D97-AF65-F5344CB8AC3E}">
        <p14:creationId xmlns:p14="http://schemas.microsoft.com/office/powerpoint/2010/main" val="13437808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673" r:id="rId5"/>
    <p:sldLayoutId id="2147483678" r:id="rId6"/>
    <p:sldLayoutId id="2147483676" r:id="rId7"/>
    <p:sldLayoutId id="2147483672" r:id="rId8"/>
    <p:sldLayoutId id="2147483701" r:id="rId9"/>
    <p:sldLayoutId id="2147483702" r:id="rId10"/>
    <p:sldLayoutId id="2147483703" r:id="rId11"/>
    <p:sldLayoutId id="2147483679" r:id="rId12"/>
    <p:sldLayoutId id="2147483661" r:id="rId13"/>
    <p:sldLayoutId id="2147483680" r:id="rId14"/>
    <p:sldLayoutId id="2147483684" r:id="rId15"/>
    <p:sldLayoutId id="2147483685" r:id="rId16"/>
    <p:sldLayoutId id="2147483686" r:id="rId17"/>
    <p:sldLayoutId id="2147483681" r:id="rId18"/>
    <p:sldLayoutId id="2147483682" r:id="rId19"/>
    <p:sldLayoutId id="2147483666" r:id="rId20"/>
    <p:sldLayoutId id="2147483664" r:id="rId21"/>
    <p:sldLayoutId id="2147483674" r:id="rId22"/>
    <p:sldLayoutId id="2147483662" r:id="rId23"/>
    <p:sldLayoutId id="2147483692" r:id="rId24"/>
    <p:sldLayoutId id="2147483693" r:id="rId25"/>
    <p:sldLayoutId id="2147483694" r:id="rId26"/>
    <p:sldLayoutId id="2147483675" r:id="rId27"/>
    <p:sldLayoutId id="2147483687" r:id="rId28"/>
    <p:sldLayoutId id="2147483688" r:id="rId29"/>
    <p:sldLayoutId id="2147483707"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4400" b="0" i="0" kern="1200" spc="-150">
          <a:solidFill>
            <a:srgbClr val="313A40"/>
          </a:solidFill>
          <a:latin typeface="Franklin Gothic Medium Regular" charset="0"/>
          <a:ea typeface="Franklin Gothic Medium Regular" charset="0"/>
          <a:cs typeface="Franklin Gothic Medium Regular" charset="0"/>
        </a:defRPr>
      </a:lvl1pPr>
    </p:titleStyle>
    <p:bodyStyle>
      <a:lvl1pPr marL="228600" indent="-228600" algn="l" defTabSz="914400" rtl="0" eaLnBrk="1" latinLnBrk="0" hangingPunct="1">
        <a:lnSpc>
          <a:spcPct val="90000"/>
        </a:lnSpc>
        <a:spcBef>
          <a:spcPts val="1000"/>
        </a:spcBef>
        <a:buClr>
          <a:schemeClr val="tx2"/>
        </a:buClr>
        <a:buSzPct val="90000"/>
        <a:buFontTx/>
        <a:buBlip>
          <a:blip r:embed="rId32"/>
        </a:buBlip>
        <a:defRPr sz="2800" b="0" i="0" kern="1200">
          <a:solidFill>
            <a:srgbClr val="313A40"/>
          </a:solidFill>
          <a:latin typeface="Arial" panose="020B0604020202020204" pitchFamily="34" charset="0"/>
          <a:ea typeface="Arial" panose="020B0604020202020204" pitchFamily="34" charset="0"/>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charset="0"/>
        <a:buChar char="•"/>
        <a:defRPr sz="2400" b="0" i="0" kern="1200">
          <a:solidFill>
            <a:srgbClr val="313A40"/>
          </a:solidFill>
          <a:latin typeface="Arial" panose="020B0604020202020204" pitchFamily="34" charset="0"/>
          <a:ea typeface="Arial" panose="020B0604020202020204" pitchFamily="34" charset="0"/>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SzPct val="80000"/>
        <a:buFont typeface="Courier New" charset="0"/>
        <a:buChar char="o"/>
        <a:defRPr sz="2000" b="0" i="0" kern="1200">
          <a:solidFill>
            <a:srgbClr val="313A40"/>
          </a:solidFill>
          <a:latin typeface="Arial" panose="020B0604020202020204" pitchFamily="34" charset="0"/>
          <a:ea typeface="Arial" panose="020B0604020202020204" pitchFamily="34" charset="0"/>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Wingdings" charset="2"/>
        <a:buChar char="§"/>
        <a:defRPr sz="1800" b="0" i="0" kern="1200">
          <a:solidFill>
            <a:srgbClr val="313A40"/>
          </a:solidFill>
          <a:latin typeface="Arial" panose="020B0604020202020204" pitchFamily="34" charset="0"/>
          <a:ea typeface="Arial" panose="020B0604020202020204" pitchFamily="34" charset="0"/>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SzPct val="80000"/>
        <a:buFont typeface="Arial" charset="0"/>
        <a:buChar char="•"/>
        <a:defRPr sz="1800" b="0" i="0" kern="1200">
          <a:solidFill>
            <a:srgbClr val="313A40"/>
          </a:solidFill>
          <a:latin typeface="Arial" panose="020B0604020202020204" pitchFamily="34" charset="0"/>
          <a:ea typeface="Arial" panose="020B0604020202020204" pitchFamily="34" charset="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F614CC-1F50-4F04-88C1-03296FFACA08}"/>
              </a:ext>
            </a:extLst>
          </p:cNvPr>
          <p:cNvSpPr>
            <a:spLocks noGrp="1"/>
          </p:cNvSpPr>
          <p:nvPr>
            <p:ph type="ctrTitle"/>
          </p:nvPr>
        </p:nvSpPr>
        <p:spPr>
          <a:xfrm>
            <a:off x="289560" y="590754"/>
            <a:ext cx="8564880" cy="3745012"/>
          </a:xfrm>
        </p:spPr>
        <p:txBody>
          <a:bodyPr>
            <a:noAutofit/>
          </a:bodyPr>
          <a:lstStyle/>
          <a:p>
            <a:pPr algn="ctr"/>
            <a:r>
              <a:rPr lang="en-US" sz="4400" dirty="0"/>
              <a:t>Reducing Health Worker Stigma and Discrimination Is Critical to Reaching 90-90-90 Targets and Is Possible: Evaluation Results of a Whole-Facility Approach in Ghana</a:t>
            </a:r>
            <a:br>
              <a:rPr lang="en-US" sz="4400" dirty="0"/>
            </a:br>
            <a:endParaRPr lang="en-US" sz="4400" dirty="0"/>
          </a:p>
        </p:txBody>
      </p:sp>
      <p:sp>
        <p:nvSpPr>
          <p:cNvPr id="3" name="Subtitle 2">
            <a:extLst>
              <a:ext uri="{FF2B5EF4-FFF2-40B4-BE49-F238E27FC236}">
                <a16:creationId xmlns:a16="http://schemas.microsoft.com/office/drawing/2014/main" xmlns="" id="{A62F2BCF-8DDF-4320-8873-046C023611F9}"/>
              </a:ext>
            </a:extLst>
          </p:cNvPr>
          <p:cNvSpPr>
            <a:spLocks noGrp="1"/>
          </p:cNvSpPr>
          <p:nvPr>
            <p:ph type="subTitle" idx="1"/>
          </p:nvPr>
        </p:nvSpPr>
        <p:spPr>
          <a:xfrm>
            <a:off x="685801" y="4587240"/>
            <a:ext cx="7772400" cy="640079"/>
          </a:xfrm>
        </p:spPr>
        <p:txBody>
          <a:bodyPr>
            <a:normAutofit/>
          </a:bodyPr>
          <a:lstStyle/>
          <a:p>
            <a:r>
              <a:rPr lang="en-US" b="1" dirty="0" smtClean="0"/>
              <a:t>Laura </a:t>
            </a:r>
            <a:r>
              <a:rPr lang="en-US" b="1" dirty="0"/>
              <a:t>Nyblade, </a:t>
            </a:r>
            <a:r>
              <a:rPr lang="en-US" b="1" dirty="0" smtClean="0"/>
              <a:t>PhD.   HP</a:t>
            </a:r>
            <a:r>
              <a:rPr lang="en-US" b="1" dirty="0"/>
              <a:t>+/RTI International </a:t>
            </a:r>
            <a:endParaRPr lang="en-US" dirty="0"/>
          </a:p>
        </p:txBody>
      </p:sp>
    </p:spTree>
    <p:extLst>
      <p:ext uri="{BB962C8B-B14F-4D97-AF65-F5344CB8AC3E}">
        <p14:creationId xmlns:p14="http://schemas.microsoft.com/office/powerpoint/2010/main" val="1550577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40AC5F-5694-46D7-AA4D-65F947E9D976}"/>
              </a:ext>
            </a:extLst>
          </p:cNvPr>
          <p:cNvSpPr>
            <a:spLocks noGrp="1"/>
          </p:cNvSpPr>
          <p:nvPr>
            <p:ph type="title"/>
          </p:nvPr>
        </p:nvSpPr>
        <p:spPr/>
        <p:txBody>
          <a:bodyPr>
            <a:normAutofit/>
          </a:bodyPr>
          <a:lstStyle/>
          <a:p>
            <a:r>
              <a:rPr lang="en-US" sz="4000" dirty="0">
                <a:solidFill>
                  <a:schemeClr val="bg1"/>
                </a:solidFill>
              </a:rPr>
              <a:t>Action to reduce facility stigma is possible!</a:t>
            </a:r>
          </a:p>
        </p:txBody>
      </p:sp>
      <p:sp>
        <p:nvSpPr>
          <p:cNvPr id="3" name="Content Placeholder 2">
            <a:extLst>
              <a:ext uri="{FF2B5EF4-FFF2-40B4-BE49-F238E27FC236}">
                <a16:creationId xmlns:a16="http://schemas.microsoft.com/office/drawing/2014/main" xmlns="" id="{0F592066-53D9-4B82-859F-895C715A8928}"/>
              </a:ext>
            </a:extLst>
          </p:cNvPr>
          <p:cNvSpPr>
            <a:spLocks noGrp="1"/>
          </p:cNvSpPr>
          <p:nvPr>
            <p:ph type="subTitle" idx="1"/>
          </p:nvPr>
        </p:nvSpPr>
        <p:spPr/>
        <p:txBody>
          <a:bodyPr>
            <a:normAutofit/>
          </a:bodyPr>
          <a:lstStyle/>
          <a:p>
            <a:pPr marL="457200" lvl="1" indent="0">
              <a:buNone/>
            </a:pPr>
            <a:r>
              <a:rPr lang="en-US" sz="2800" b="1" dirty="0">
                <a:solidFill>
                  <a:schemeClr val="bg1"/>
                </a:solidFill>
              </a:rPr>
              <a:t>Global measurement and intervention tools are easily adaptable across diverse contexts </a:t>
            </a:r>
          </a:p>
          <a:p>
            <a:endParaRPr lang="en-US" dirty="0"/>
          </a:p>
        </p:txBody>
      </p:sp>
    </p:spTree>
    <p:extLst>
      <p:ext uri="{BB962C8B-B14F-4D97-AF65-F5344CB8AC3E}">
        <p14:creationId xmlns:p14="http://schemas.microsoft.com/office/powerpoint/2010/main" val="1323969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1145BE6-873D-4174-906A-B1760990875D}"/>
              </a:ext>
            </a:extLst>
          </p:cNvPr>
          <p:cNvSpPr>
            <a:spLocks noGrp="1"/>
          </p:cNvSpPr>
          <p:nvPr>
            <p:ph type="sldNum" sz="quarter" idx="4294967295"/>
          </p:nvPr>
        </p:nvSpPr>
        <p:spPr>
          <a:xfrm>
            <a:off x="8180388" y="6313488"/>
            <a:ext cx="963612" cy="363537"/>
          </a:xfrm>
          <a:prstGeom prst="rect">
            <a:avLst/>
          </a:prstGeom>
        </p:spPr>
        <p:txBody>
          <a:bodyPr/>
          <a:lstStyle/>
          <a:p>
            <a:fld id="{00DB2D1B-442C-D640-B645-FF55D99A1E4A}" type="slidenum">
              <a:rPr lang="en-US" smtClean="0"/>
              <a:pPr/>
              <a:t>11</a:t>
            </a:fld>
            <a:endParaRPr lang="en-US"/>
          </a:p>
        </p:txBody>
      </p:sp>
    </p:spTree>
    <p:extLst>
      <p:ext uri="{BB962C8B-B14F-4D97-AF65-F5344CB8AC3E}">
        <p14:creationId xmlns:p14="http://schemas.microsoft.com/office/powerpoint/2010/main" val="373313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8301C5-6132-482B-A6AF-7AAC6EF8473F}"/>
              </a:ext>
            </a:extLst>
          </p:cNvPr>
          <p:cNvSpPr>
            <a:spLocks noGrp="1"/>
          </p:cNvSpPr>
          <p:nvPr>
            <p:ph type="title"/>
          </p:nvPr>
        </p:nvSpPr>
        <p:spPr/>
        <p:txBody>
          <a:bodyPr>
            <a:normAutofit/>
          </a:bodyPr>
          <a:lstStyle/>
          <a:p>
            <a:r>
              <a:rPr lang="en-US" dirty="0"/>
              <a:t>Acknowledgements</a:t>
            </a:r>
          </a:p>
        </p:txBody>
      </p:sp>
      <p:sp>
        <p:nvSpPr>
          <p:cNvPr id="3" name="Content Placeholder 2">
            <a:extLst>
              <a:ext uri="{FF2B5EF4-FFF2-40B4-BE49-F238E27FC236}">
                <a16:creationId xmlns:a16="http://schemas.microsoft.com/office/drawing/2014/main" xmlns="" id="{C714B794-F344-4235-8733-684DCE0727D2}"/>
              </a:ext>
            </a:extLst>
          </p:cNvPr>
          <p:cNvSpPr>
            <a:spLocks noGrp="1"/>
          </p:cNvSpPr>
          <p:nvPr>
            <p:ph idx="1"/>
          </p:nvPr>
        </p:nvSpPr>
        <p:spPr/>
        <p:txBody>
          <a:bodyPr>
            <a:normAutofit fontScale="92500" lnSpcReduction="10000"/>
          </a:bodyPr>
          <a:lstStyle/>
          <a:p>
            <a:pPr lvl="0">
              <a:lnSpc>
                <a:spcPct val="110000"/>
              </a:lnSpc>
            </a:pPr>
            <a:r>
              <a:rPr lang="en-US" sz="2400" dirty="0">
                <a:solidFill>
                  <a:prstClr val="black"/>
                </a:solidFill>
              </a:rPr>
              <a:t>Coauthors:</a:t>
            </a:r>
          </a:p>
          <a:p>
            <a:pPr lvl="1">
              <a:lnSpc>
                <a:spcPct val="110000"/>
              </a:lnSpc>
            </a:pPr>
            <a:r>
              <a:rPr lang="en-US" sz="2000" dirty="0">
                <a:solidFill>
                  <a:prstClr val="black"/>
                </a:solidFill>
              </a:rPr>
              <a:t>Nii Akwei Addo, Educational Assessment Resource Center</a:t>
            </a:r>
          </a:p>
          <a:p>
            <a:pPr lvl="1">
              <a:lnSpc>
                <a:spcPct val="110000"/>
              </a:lnSpc>
            </a:pPr>
            <a:r>
              <a:rPr lang="en-US" sz="2000" dirty="0">
                <a:solidFill>
                  <a:prstClr val="black"/>
                </a:solidFill>
              </a:rPr>
              <a:t>Kyeremeh Atuahene, Ghana AIDS Commission</a:t>
            </a:r>
          </a:p>
          <a:p>
            <a:pPr lvl="1">
              <a:lnSpc>
                <a:spcPct val="110000"/>
              </a:lnSpc>
            </a:pPr>
            <a:r>
              <a:rPr lang="en-US" sz="2000" dirty="0">
                <a:solidFill>
                  <a:prstClr val="black"/>
                </a:solidFill>
              </a:rPr>
              <a:t>Emma Gyamera, Educational Assessment Resource Center</a:t>
            </a:r>
          </a:p>
          <a:p>
            <a:pPr lvl="1">
              <a:lnSpc>
                <a:spcPct val="110000"/>
              </a:lnSpc>
            </a:pPr>
            <a:r>
              <a:rPr lang="en-US" sz="2000" dirty="0">
                <a:solidFill>
                  <a:prstClr val="black"/>
                </a:solidFill>
              </a:rPr>
              <a:t>Christin Stewart, RTI International</a:t>
            </a:r>
          </a:p>
          <a:p>
            <a:pPr lvl="1">
              <a:lnSpc>
                <a:spcPct val="110000"/>
              </a:lnSpc>
            </a:pPr>
            <a:r>
              <a:rPr lang="en-US" sz="2000" dirty="0">
                <a:solidFill>
                  <a:prstClr val="black"/>
                </a:solidFill>
              </a:rPr>
              <a:t>Suzie </a:t>
            </a:r>
            <a:r>
              <a:rPr lang="en-US" sz="2000" dirty="0" err="1">
                <a:solidFill>
                  <a:prstClr val="black"/>
                </a:solidFill>
              </a:rPr>
              <a:t>Jacinthe</a:t>
            </a:r>
            <a:r>
              <a:rPr lang="en-US" sz="2000" dirty="0">
                <a:solidFill>
                  <a:prstClr val="black"/>
                </a:solidFill>
              </a:rPr>
              <a:t>, U.S. Agency for International Development</a:t>
            </a:r>
          </a:p>
          <a:p>
            <a:pPr lvl="1">
              <a:lnSpc>
                <a:spcPct val="110000"/>
              </a:lnSpc>
            </a:pPr>
            <a:r>
              <a:rPr lang="en-US" sz="2000" dirty="0">
                <a:solidFill>
                  <a:prstClr val="black"/>
                </a:solidFill>
              </a:rPr>
              <a:t>Emmanuel </a:t>
            </a:r>
            <a:r>
              <a:rPr lang="en-US" sz="2000" dirty="0" err="1">
                <a:solidFill>
                  <a:prstClr val="black"/>
                </a:solidFill>
              </a:rPr>
              <a:t>Esandoh</a:t>
            </a:r>
            <a:r>
              <a:rPr lang="en-US" sz="2000" dirty="0">
                <a:solidFill>
                  <a:prstClr val="black"/>
                </a:solidFill>
              </a:rPr>
              <a:t>, U.S. Agency for International Development</a:t>
            </a:r>
          </a:p>
          <a:p>
            <a:pPr lvl="1">
              <a:lnSpc>
                <a:spcPct val="110000"/>
              </a:lnSpc>
            </a:pPr>
            <a:r>
              <a:rPr lang="en-US" sz="2000" dirty="0">
                <a:solidFill>
                  <a:prstClr val="black"/>
                </a:solidFill>
              </a:rPr>
              <a:t>Nabil </a:t>
            </a:r>
            <a:r>
              <a:rPr lang="en-US" sz="2000" dirty="0" err="1">
                <a:solidFill>
                  <a:prstClr val="black"/>
                </a:solidFill>
              </a:rPr>
              <a:t>Alsoufi</a:t>
            </a:r>
            <a:r>
              <a:rPr lang="en-US" sz="2000" dirty="0">
                <a:solidFill>
                  <a:prstClr val="black"/>
                </a:solidFill>
              </a:rPr>
              <a:t>, U.S. Agency for International Development</a:t>
            </a:r>
          </a:p>
          <a:p>
            <a:pPr lvl="1">
              <a:lnSpc>
                <a:spcPct val="110000"/>
              </a:lnSpc>
            </a:pPr>
            <a:r>
              <a:rPr lang="en-US" sz="2000" dirty="0">
                <a:solidFill>
                  <a:prstClr val="black"/>
                </a:solidFill>
              </a:rPr>
              <a:t>Richard Vormawor, Educational Assessment Resource Center</a:t>
            </a:r>
          </a:p>
          <a:p>
            <a:pPr lvl="1">
              <a:lnSpc>
                <a:spcPct val="110000"/>
              </a:lnSpc>
            </a:pPr>
            <a:r>
              <a:rPr lang="en-US" sz="2000" dirty="0">
                <a:solidFill>
                  <a:prstClr val="black"/>
                </a:solidFill>
              </a:rPr>
              <a:t>John Kraemer, Georgetown University</a:t>
            </a:r>
          </a:p>
          <a:p>
            <a:pPr>
              <a:lnSpc>
                <a:spcPct val="110000"/>
              </a:lnSpc>
            </a:pPr>
            <a:r>
              <a:rPr lang="en-US" sz="2400" dirty="0">
                <a:solidFill>
                  <a:prstClr val="black"/>
                </a:solidFill>
              </a:rPr>
              <a:t>Supported by:</a:t>
            </a:r>
          </a:p>
          <a:p>
            <a:pPr lvl="1">
              <a:lnSpc>
                <a:spcPct val="110000"/>
              </a:lnSpc>
            </a:pPr>
            <a:r>
              <a:rPr lang="en-US" sz="2000" dirty="0">
                <a:solidFill>
                  <a:prstClr val="black"/>
                </a:solidFill>
              </a:rPr>
              <a:t>USAID and PEPFAR</a:t>
            </a:r>
          </a:p>
          <a:p>
            <a:pPr lvl="1">
              <a:lnSpc>
                <a:spcPct val="110000"/>
              </a:lnSpc>
            </a:pPr>
            <a:r>
              <a:rPr lang="en-US" sz="2000" dirty="0">
                <a:solidFill>
                  <a:prstClr val="black"/>
                </a:solidFill>
              </a:rPr>
              <a:t>Global Fund</a:t>
            </a:r>
          </a:p>
          <a:p>
            <a:pPr>
              <a:lnSpc>
                <a:spcPct val="110000"/>
              </a:lnSpc>
            </a:pPr>
            <a:endParaRPr lang="en-US" sz="2400" dirty="0">
              <a:solidFill>
                <a:prstClr val="black"/>
              </a:solidFill>
            </a:endParaRPr>
          </a:p>
          <a:p>
            <a:pPr marL="0" lvl="0" indent="0">
              <a:buNone/>
            </a:pPr>
            <a:endParaRPr lang="en-US" sz="2400" dirty="0">
              <a:solidFill>
                <a:prstClr val="black"/>
              </a:solidFill>
            </a:endParaRPr>
          </a:p>
          <a:p>
            <a:pPr lvl="1"/>
            <a:endParaRPr lang="en-US" sz="1800" dirty="0">
              <a:solidFill>
                <a:prstClr val="black"/>
              </a:solidFill>
            </a:endParaRPr>
          </a:p>
          <a:p>
            <a:pPr lvl="0"/>
            <a:endParaRPr lang="en-US" sz="1650" dirty="0">
              <a:solidFill>
                <a:prstClr val="black"/>
              </a:solidFill>
            </a:endParaRPr>
          </a:p>
        </p:txBody>
      </p:sp>
    </p:spTree>
    <p:extLst>
      <p:ext uri="{BB962C8B-B14F-4D97-AF65-F5344CB8AC3E}">
        <p14:creationId xmlns:p14="http://schemas.microsoft.com/office/powerpoint/2010/main" val="1384091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8A9879F2-3A98-4E4F-97F5-94DE2C2860F0}"/>
              </a:ext>
            </a:extLst>
          </p:cNvPr>
          <p:cNvSpPr>
            <a:spLocks noGrp="1"/>
          </p:cNvSpPr>
          <p:nvPr>
            <p:ph type="title"/>
          </p:nvPr>
        </p:nvSpPr>
        <p:spPr>
          <a:xfrm>
            <a:off x="0" y="0"/>
            <a:ext cx="9143999" cy="1407227"/>
          </a:xfrm>
        </p:spPr>
        <p:txBody>
          <a:bodyPr>
            <a:noAutofit/>
          </a:bodyPr>
          <a:lstStyle/>
          <a:p>
            <a:pPr>
              <a:lnSpc>
                <a:spcPct val="100000"/>
              </a:lnSpc>
            </a:pPr>
            <a:r>
              <a:rPr lang="en-US" dirty="0"/>
              <a:t>The Total Health Facility Approach to S&amp;D Reduction: Three Phases</a:t>
            </a:r>
          </a:p>
        </p:txBody>
      </p:sp>
      <p:sp>
        <p:nvSpPr>
          <p:cNvPr id="8" name="Oval 7">
            <a:extLst>
              <a:ext uri="{FF2B5EF4-FFF2-40B4-BE49-F238E27FC236}">
                <a16:creationId xmlns:a16="http://schemas.microsoft.com/office/drawing/2014/main" xmlns="" id="{5FED84EE-5D29-462A-8B36-90416D08BFC7}"/>
              </a:ext>
            </a:extLst>
          </p:cNvPr>
          <p:cNvSpPr/>
          <p:nvPr/>
        </p:nvSpPr>
        <p:spPr>
          <a:xfrm>
            <a:off x="106681" y="3534274"/>
            <a:ext cx="2872184" cy="3140846"/>
          </a:xfrm>
          <a:prstGeom prst="ellipse">
            <a:avLst/>
          </a:prstGeom>
          <a:gradFill flip="none" rotWithShape="1">
            <a:gsLst>
              <a:gs pos="0">
                <a:srgbClr val="FD991D">
                  <a:tint val="66000"/>
                  <a:satMod val="160000"/>
                </a:srgbClr>
              </a:gs>
              <a:gs pos="50000">
                <a:srgbClr val="FD991D">
                  <a:tint val="44500"/>
                  <a:satMod val="160000"/>
                </a:srgbClr>
              </a:gs>
              <a:gs pos="100000">
                <a:srgbClr val="FD991D">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313A40"/>
                </a:solidFill>
                <a:effectLst/>
                <a:uLnTx/>
                <a:uFillTx/>
                <a:latin typeface="Calibri" panose="020F0502020204030204"/>
                <a:ea typeface="+mn-ea"/>
                <a:cs typeface="+mn-cs"/>
              </a:rPr>
              <a:t>Quantitative surveys: </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313A40"/>
                </a:solidFill>
                <a:effectLst/>
                <a:uLnTx/>
                <a:uFillTx/>
                <a:latin typeface="Calibri" panose="020F0502020204030204"/>
                <a:ea typeface="+mn-ea"/>
                <a:cs typeface="+mn-cs"/>
              </a:rPr>
              <a:t>Health facility staff of all levels</a:t>
            </a:r>
          </a:p>
          <a:p>
            <a:pPr marL="285750" marR="0" lvl="0" indent="-2857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313A40"/>
                </a:solidFill>
                <a:effectLst/>
                <a:uLnTx/>
                <a:uFillTx/>
                <a:latin typeface="Calibri" panose="020F0502020204030204"/>
                <a:ea typeface="+mn-ea"/>
                <a:cs typeface="+mn-cs"/>
              </a:rPr>
              <a:t>Clients living with HIV</a:t>
            </a:r>
          </a:p>
          <a:p>
            <a:pPr marL="173831" marR="0" lvl="0" indent="-173831"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solidFill>
                  <a:srgbClr val="313A40"/>
                </a:solidFill>
                <a:latin typeface="Calibri" panose="020F0502020204030204"/>
              </a:rPr>
              <a:t>20</a:t>
            </a:r>
            <a:r>
              <a:rPr kumimoji="0" lang="en-US" sz="1400" b="1" i="0" u="none" strike="noStrike" kern="1200" cap="none" spc="0" normalizeH="0" baseline="0" noProof="0" dirty="0">
                <a:ln>
                  <a:noFill/>
                </a:ln>
                <a:solidFill>
                  <a:srgbClr val="313A40"/>
                </a:solidFill>
                <a:effectLst/>
                <a:uLnTx/>
                <a:uFillTx/>
                <a:latin typeface="Calibri" panose="020F0502020204030204"/>
                <a:ea typeface="+mn-ea"/>
                <a:cs typeface="+mn-cs"/>
              </a:rPr>
              <a:t> facilities in 5 regions: Ashanti, </a:t>
            </a:r>
            <a:r>
              <a:rPr kumimoji="0" lang="en-US" sz="1400" b="1" i="0" u="none" strike="noStrike" kern="1200" cap="none" spc="0" normalizeH="0" baseline="0" noProof="0" dirty="0" err="1">
                <a:ln>
                  <a:noFill/>
                </a:ln>
                <a:solidFill>
                  <a:srgbClr val="313A40"/>
                </a:solidFill>
                <a:effectLst/>
                <a:uLnTx/>
                <a:uFillTx/>
                <a:latin typeface="Calibri" panose="020F0502020204030204"/>
                <a:ea typeface="+mn-ea"/>
                <a:cs typeface="+mn-cs"/>
              </a:rPr>
              <a:t>Brong</a:t>
            </a:r>
            <a:r>
              <a:rPr kumimoji="0" lang="en-US" sz="1400" b="1" i="0" u="none" strike="noStrike" kern="1200" cap="none" spc="0" normalizeH="0" baseline="0" noProof="0" dirty="0">
                <a:ln>
                  <a:noFill/>
                </a:ln>
                <a:solidFill>
                  <a:srgbClr val="313A40"/>
                </a:solidFill>
                <a:effectLst/>
                <a:uLnTx/>
                <a:uFillTx/>
                <a:latin typeface="Calibri" panose="020F0502020204030204"/>
                <a:ea typeface="+mn-ea"/>
                <a:cs typeface="+mn-cs"/>
              </a:rPr>
              <a:t> Ahafo, Eastern, Greater Accra, &amp; Western</a:t>
            </a:r>
          </a:p>
        </p:txBody>
      </p:sp>
      <p:sp>
        <p:nvSpPr>
          <p:cNvPr id="9" name="Oval 8">
            <a:extLst>
              <a:ext uri="{FF2B5EF4-FFF2-40B4-BE49-F238E27FC236}">
                <a16:creationId xmlns:a16="http://schemas.microsoft.com/office/drawing/2014/main" xmlns="" id="{17A5D312-6AB6-4C68-9C6C-43C1F0E18A85}"/>
              </a:ext>
            </a:extLst>
          </p:cNvPr>
          <p:cNvSpPr/>
          <p:nvPr/>
        </p:nvSpPr>
        <p:spPr>
          <a:xfrm>
            <a:off x="3122339" y="3527975"/>
            <a:ext cx="2872814" cy="3140846"/>
          </a:xfrm>
          <a:prstGeom prst="ellipse">
            <a:avLst/>
          </a:prstGeom>
          <a:gradFill flip="none" rotWithShape="1">
            <a:gsLst>
              <a:gs pos="0">
                <a:srgbClr val="FD991D">
                  <a:tint val="66000"/>
                  <a:satMod val="160000"/>
                </a:srgbClr>
              </a:gs>
              <a:gs pos="50000">
                <a:srgbClr val="FD991D">
                  <a:tint val="44500"/>
                  <a:satMod val="160000"/>
                </a:srgbClr>
              </a:gs>
              <a:gs pos="100000">
                <a:srgbClr val="FD991D">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831" marR="0" lvl="0" indent="-173831" algn="l" defTabSz="685800" rtl="0" eaLnBrk="1" fontAlgn="auto" latinLnBrk="0" hangingPunct="1">
              <a:lnSpc>
                <a:spcPct val="100000"/>
              </a:lnSpc>
              <a:spcBef>
                <a:spcPts val="0"/>
              </a:spcBef>
              <a:spcAft>
                <a:spcPts val="0"/>
              </a:spcAft>
              <a:buClrTx/>
              <a:buSzTx/>
              <a:buFont typeface="Arial" pitchFamily="34" charset="0"/>
              <a:buChar char="•"/>
              <a:tabLst/>
              <a:defRPr/>
            </a:pPr>
            <a:r>
              <a:rPr kumimoji="0" lang="en-US" sz="1400" b="1" i="0" u="none" strike="noStrike" kern="1200" cap="none" spc="0" normalizeH="0" baseline="0" noProof="0" dirty="0">
                <a:ln>
                  <a:noFill/>
                </a:ln>
                <a:solidFill>
                  <a:srgbClr val="313A40"/>
                </a:solidFill>
                <a:effectLst/>
                <a:uLnTx/>
                <a:uFillTx/>
                <a:latin typeface="Calibri" panose="020F0502020204030204"/>
                <a:ea typeface="+mn-ea"/>
                <a:cs typeface="+mn-cs"/>
              </a:rPr>
              <a:t>Based on findings from Phase 1</a:t>
            </a:r>
          </a:p>
          <a:p>
            <a:pPr marL="173831" marR="0" lvl="0" indent="-173831" algn="l" defTabSz="685800" rtl="0" eaLnBrk="1" fontAlgn="auto" latinLnBrk="0" hangingPunct="1">
              <a:lnSpc>
                <a:spcPct val="100000"/>
              </a:lnSpc>
              <a:spcBef>
                <a:spcPts val="0"/>
              </a:spcBef>
              <a:spcAft>
                <a:spcPts val="0"/>
              </a:spcAft>
              <a:buClrTx/>
              <a:buSzTx/>
              <a:buFont typeface="Arial" pitchFamily="34" charset="0"/>
              <a:buChar char="•"/>
              <a:tabLst/>
              <a:defRPr/>
            </a:pPr>
            <a:r>
              <a:rPr kumimoji="0" lang="en-US" sz="1400" b="1" i="0" u="none" strike="noStrike" kern="1200" cap="none" spc="0" normalizeH="0" baseline="0" noProof="0" dirty="0">
                <a:ln>
                  <a:noFill/>
                </a:ln>
                <a:solidFill>
                  <a:srgbClr val="313A40"/>
                </a:solidFill>
                <a:effectLst/>
                <a:uLnTx/>
                <a:uFillTx/>
                <a:latin typeface="Calibri" panose="020F0502020204030204"/>
                <a:ea typeface="+mn-ea"/>
                <a:cs typeface="+mn-cs"/>
              </a:rPr>
              <a:t>Designed in partnership with intervention facilities (5 total, 1 per region)</a:t>
            </a:r>
          </a:p>
          <a:p>
            <a:pPr marL="173831" marR="0" lvl="0" indent="-173831" algn="l" defTabSz="685800" rtl="0" eaLnBrk="1" fontAlgn="auto" latinLnBrk="0" hangingPunct="1">
              <a:lnSpc>
                <a:spcPct val="100000"/>
              </a:lnSpc>
              <a:spcBef>
                <a:spcPts val="0"/>
              </a:spcBef>
              <a:spcAft>
                <a:spcPts val="0"/>
              </a:spcAft>
              <a:buClrTx/>
              <a:buSzTx/>
              <a:buFont typeface="Arial" pitchFamily="34" charset="0"/>
              <a:buChar char="•"/>
              <a:tabLst/>
              <a:defRPr/>
            </a:pPr>
            <a:r>
              <a:rPr kumimoji="0" lang="en-US" sz="1400" b="1" i="0" u="none" strike="noStrike" kern="1200" cap="none" spc="0" normalizeH="0" baseline="0" noProof="0" dirty="0">
                <a:ln>
                  <a:noFill/>
                </a:ln>
                <a:solidFill>
                  <a:srgbClr val="313A40"/>
                </a:solidFill>
                <a:effectLst/>
                <a:uLnTx/>
                <a:uFillTx/>
                <a:latin typeface="Calibri" panose="020F0502020204030204"/>
                <a:ea typeface="+mn-ea"/>
                <a:cs typeface="+mn-cs"/>
              </a:rPr>
              <a:t>Participatory skills building plus other activities</a:t>
            </a:r>
          </a:p>
        </p:txBody>
      </p:sp>
      <p:sp>
        <p:nvSpPr>
          <p:cNvPr id="10" name="Oval 9">
            <a:extLst>
              <a:ext uri="{FF2B5EF4-FFF2-40B4-BE49-F238E27FC236}">
                <a16:creationId xmlns:a16="http://schemas.microsoft.com/office/drawing/2014/main" xmlns="" id="{84DE4CF8-18D5-46C4-ADD7-D1CD702CF83F}"/>
              </a:ext>
            </a:extLst>
          </p:cNvPr>
          <p:cNvSpPr/>
          <p:nvPr/>
        </p:nvSpPr>
        <p:spPr>
          <a:xfrm>
            <a:off x="6115078" y="3541552"/>
            <a:ext cx="2769953" cy="3127269"/>
          </a:xfrm>
          <a:prstGeom prst="ellipse">
            <a:avLst/>
          </a:prstGeom>
          <a:gradFill flip="none" rotWithShape="1">
            <a:gsLst>
              <a:gs pos="0">
                <a:srgbClr val="FD991D">
                  <a:tint val="66000"/>
                  <a:satMod val="160000"/>
                </a:srgbClr>
              </a:gs>
              <a:gs pos="50000">
                <a:srgbClr val="FD991D">
                  <a:tint val="44500"/>
                  <a:satMod val="160000"/>
                </a:srgbClr>
              </a:gs>
              <a:gs pos="100000">
                <a:srgbClr val="FD991D">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3831" marR="0" lvl="0" indent="-173831" algn="l" defTabSz="685800" rtl="0" eaLnBrk="1" fontAlgn="auto" latinLnBrk="0" hangingPunct="1">
              <a:lnSpc>
                <a:spcPct val="100000"/>
              </a:lnSpc>
              <a:spcBef>
                <a:spcPts val="0"/>
              </a:spcBef>
              <a:spcAft>
                <a:spcPts val="0"/>
              </a:spcAft>
              <a:buClrTx/>
              <a:buSzTx/>
              <a:buFont typeface="Arial" pitchFamily="34" charset="0"/>
              <a:buChar char="•"/>
              <a:tabLst/>
              <a:defRPr/>
            </a:pPr>
            <a:r>
              <a:rPr kumimoji="0" lang="en-US" sz="1400" b="1" i="0" u="none" strike="noStrike" kern="1200" cap="none" spc="0" normalizeH="0" baseline="0" noProof="0" dirty="0">
                <a:ln>
                  <a:noFill/>
                </a:ln>
                <a:solidFill>
                  <a:srgbClr val="313A40"/>
                </a:solidFill>
                <a:effectLst/>
                <a:uLnTx/>
                <a:uFillTx/>
                <a:latin typeface="Calibri" panose="020F0502020204030204"/>
                <a:ea typeface="+mn-ea"/>
                <a:cs typeface="+mn-cs"/>
              </a:rPr>
              <a:t>Quantitative surveys: </a:t>
            </a:r>
          </a:p>
          <a:p>
            <a:pPr marL="173831" marR="0" lvl="0" indent="-173831" algn="l" defTabSz="685800" rtl="0" eaLnBrk="1" fontAlgn="auto" latinLnBrk="0" hangingPunct="1">
              <a:lnSpc>
                <a:spcPct val="100000"/>
              </a:lnSpc>
              <a:spcBef>
                <a:spcPts val="0"/>
              </a:spcBef>
              <a:spcAft>
                <a:spcPts val="0"/>
              </a:spcAft>
              <a:buClrTx/>
              <a:buSzTx/>
              <a:buFont typeface="Arial" pitchFamily="34" charset="0"/>
              <a:buChar char="•"/>
              <a:tabLst/>
              <a:defRPr/>
            </a:pPr>
            <a:r>
              <a:rPr kumimoji="0" lang="en-US" sz="1400" b="1" i="0" u="none" strike="noStrike" kern="1200" cap="none" spc="0" normalizeH="0" baseline="0" noProof="0" dirty="0">
                <a:ln>
                  <a:noFill/>
                </a:ln>
                <a:solidFill>
                  <a:srgbClr val="313A40"/>
                </a:solidFill>
                <a:effectLst/>
                <a:uLnTx/>
                <a:uFillTx/>
                <a:latin typeface="Calibri" panose="020F0502020204030204"/>
                <a:ea typeface="+mn-ea"/>
                <a:cs typeface="+mn-cs"/>
              </a:rPr>
              <a:t>Health facility staff Clients living with HIV</a:t>
            </a:r>
          </a:p>
          <a:p>
            <a:pPr marL="173831" marR="0" lvl="0" indent="-173831" algn="l" defTabSz="685800" rtl="0" eaLnBrk="1" fontAlgn="auto" latinLnBrk="0" hangingPunct="1">
              <a:lnSpc>
                <a:spcPct val="100000"/>
              </a:lnSpc>
              <a:spcBef>
                <a:spcPts val="0"/>
              </a:spcBef>
              <a:spcAft>
                <a:spcPts val="0"/>
              </a:spcAft>
              <a:buClrTx/>
              <a:buSzTx/>
              <a:buFont typeface="Arial" pitchFamily="34" charset="0"/>
              <a:buChar char="•"/>
              <a:tabLst/>
              <a:defRPr/>
            </a:pPr>
            <a:r>
              <a:rPr kumimoji="0" lang="en-US" sz="1400" b="1" i="0" u="none" strike="noStrike" kern="1200" cap="none" spc="0" normalizeH="0" baseline="0" noProof="0" dirty="0">
                <a:ln>
                  <a:noFill/>
                </a:ln>
                <a:solidFill>
                  <a:srgbClr val="313A40"/>
                </a:solidFill>
                <a:effectLst/>
                <a:uLnTx/>
                <a:uFillTx/>
                <a:latin typeface="Calibri" panose="020F0502020204030204"/>
                <a:ea typeface="+mn-ea"/>
                <a:cs typeface="+mn-cs"/>
              </a:rPr>
              <a:t>10 facilities in five regions </a:t>
            </a:r>
          </a:p>
          <a:p>
            <a:pPr marL="173831" marR="0" lvl="0" indent="-173831" algn="l" defTabSz="685800" rtl="0" eaLnBrk="1" fontAlgn="auto" latinLnBrk="0" hangingPunct="1">
              <a:lnSpc>
                <a:spcPct val="100000"/>
              </a:lnSpc>
              <a:spcBef>
                <a:spcPts val="0"/>
              </a:spcBef>
              <a:spcAft>
                <a:spcPts val="0"/>
              </a:spcAft>
              <a:buClrTx/>
              <a:buSzTx/>
              <a:buFont typeface="Arial" pitchFamily="34" charset="0"/>
              <a:buChar char="•"/>
              <a:tabLst/>
              <a:defRPr/>
            </a:pPr>
            <a:r>
              <a:rPr kumimoji="0" lang="en-US" sz="1400" b="1" i="0" u="none" strike="noStrike" kern="1200" cap="none" spc="0" normalizeH="0" baseline="0" noProof="0" dirty="0">
                <a:ln>
                  <a:noFill/>
                </a:ln>
                <a:solidFill>
                  <a:srgbClr val="313A40"/>
                </a:solidFill>
                <a:effectLst/>
                <a:uLnTx/>
                <a:uFillTx/>
                <a:latin typeface="Calibri" panose="020F0502020204030204"/>
                <a:ea typeface="+mn-ea"/>
                <a:cs typeface="+mn-cs"/>
              </a:rPr>
              <a:t> 5 intervention and 5 comparison facilities</a:t>
            </a:r>
          </a:p>
          <a:p>
            <a:pPr marL="173831" marR="0" lvl="0" indent="-173831" algn="l" defTabSz="685800" rtl="0" eaLnBrk="1" fontAlgn="auto" latinLnBrk="0" hangingPunct="1">
              <a:lnSpc>
                <a:spcPct val="100000"/>
              </a:lnSpc>
              <a:spcBef>
                <a:spcPts val="0"/>
              </a:spcBef>
              <a:spcAft>
                <a:spcPts val="0"/>
              </a:spcAft>
              <a:buClrTx/>
              <a:buSzTx/>
              <a:buFont typeface="Arial" pitchFamily="34" charset="0"/>
              <a:buChar char="•"/>
              <a:tabLst/>
              <a:defRPr/>
            </a:pPr>
            <a:r>
              <a:rPr kumimoji="0" lang="en-US" sz="1400" b="1" i="0" u="none" strike="noStrike" kern="1200" cap="none" spc="0" normalizeH="0" baseline="0" noProof="0" dirty="0">
                <a:ln>
                  <a:noFill/>
                </a:ln>
                <a:solidFill>
                  <a:srgbClr val="313A40"/>
                </a:solidFill>
                <a:effectLst/>
                <a:uLnTx/>
                <a:uFillTx/>
                <a:latin typeface="Calibri" panose="020F0502020204030204"/>
                <a:ea typeface="+mn-ea"/>
                <a:cs typeface="+mn-cs"/>
              </a:rPr>
              <a:t>Dissemination at facilities</a:t>
            </a:r>
            <a:br>
              <a:rPr kumimoji="0" lang="en-US" sz="1400" b="1" i="0" u="none" strike="noStrike" kern="1200" cap="none" spc="0" normalizeH="0" baseline="0" noProof="0" dirty="0">
                <a:ln>
                  <a:noFill/>
                </a:ln>
                <a:solidFill>
                  <a:srgbClr val="313A40"/>
                </a:solidFill>
                <a:effectLst/>
                <a:uLnTx/>
                <a:uFillTx/>
                <a:latin typeface="Calibri" panose="020F0502020204030204"/>
                <a:ea typeface="+mn-ea"/>
                <a:cs typeface="+mn-cs"/>
              </a:rPr>
            </a:br>
            <a:endParaRPr kumimoji="0" lang="en-US" sz="1400" b="1" i="1" u="none" strike="noStrike" kern="1200" cap="none" spc="0" normalizeH="0" baseline="0" noProof="0" dirty="0">
              <a:ln>
                <a:noFill/>
              </a:ln>
              <a:solidFill>
                <a:srgbClr val="313A40"/>
              </a:solidFill>
              <a:effectLst/>
              <a:uLnTx/>
              <a:uFillTx/>
              <a:latin typeface="Calibri" panose="020F0502020204030204"/>
              <a:ea typeface="+mn-ea"/>
              <a:cs typeface="+mn-cs"/>
            </a:endParaRPr>
          </a:p>
        </p:txBody>
      </p:sp>
      <p:sp>
        <p:nvSpPr>
          <p:cNvPr id="11" name="Down Arrow 10">
            <a:extLst>
              <a:ext uri="{FF2B5EF4-FFF2-40B4-BE49-F238E27FC236}">
                <a16:creationId xmlns:a16="http://schemas.microsoft.com/office/drawing/2014/main" xmlns="" id="{AA3F4547-EF7B-429C-AF2D-3763FA03DA55}"/>
              </a:ext>
            </a:extLst>
          </p:cNvPr>
          <p:cNvSpPr/>
          <p:nvPr/>
        </p:nvSpPr>
        <p:spPr>
          <a:xfrm>
            <a:off x="1481983" y="2761016"/>
            <a:ext cx="175647" cy="777077"/>
          </a:xfrm>
          <a:prstGeom prst="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Franklin Gothic Book" panose="020B0503020102020204"/>
              <a:ea typeface="+mn-ea"/>
              <a:cs typeface="+mn-cs"/>
            </a:endParaRPr>
          </a:p>
        </p:txBody>
      </p:sp>
      <p:sp>
        <p:nvSpPr>
          <p:cNvPr id="12" name="Down Arrow 11">
            <a:extLst>
              <a:ext uri="{FF2B5EF4-FFF2-40B4-BE49-F238E27FC236}">
                <a16:creationId xmlns:a16="http://schemas.microsoft.com/office/drawing/2014/main" xmlns="" id="{26930C76-8B04-4510-B367-C92AE5F228D8}"/>
              </a:ext>
            </a:extLst>
          </p:cNvPr>
          <p:cNvSpPr/>
          <p:nvPr/>
        </p:nvSpPr>
        <p:spPr>
          <a:xfrm>
            <a:off x="4493629" y="2747088"/>
            <a:ext cx="156740" cy="851944"/>
          </a:xfrm>
          <a:prstGeom prst="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Franklin Gothic Book" panose="020B0503020102020204"/>
              <a:ea typeface="+mn-ea"/>
              <a:cs typeface="+mn-cs"/>
            </a:endParaRPr>
          </a:p>
        </p:txBody>
      </p:sp>
      <p:sp>
        <p:nvSpPr>
          <p:cNvPr id="13" name="Down Arrow 13">
            <a:extLst>
              <a:ext uri="{FF2B5EF4-FFF2-40B4-BE49-F238E27FC236}">
                <a16:creationId xmlns:a16="http://schemas.microsoft.com/office/drawing/2014/main" xmlns="" id="{F0E08897-D1A9-4896-A440-0DD7FB8EF865}"/>
              </a:ext>
            </a:extLst>
          </p:cNvPr>
          <p:cNvSpPr/>
          <p:nvPr/>
        </p:nvSpPr>
        <p:spPr>
          <a:xfrm>
            <a:off x="7396628" y="2649443"/>
            <a:ext cx="156740" cy="920174"/>
          </a:xfrm>
          <a:prstGeom prst="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Franklin Gothic Book" panose="020B0503020102020204"/>
              <a:ea typeface="+mn-ea"/>
              <a:cs typeface="+mn-cs"/>
            </a:endParaRPr>
          </a:p>
        </p:txBody>
      </p:sp>
      <p:sp>
        <p:nvSpPr>
          <p:cNvPr id="14" name="Arrow: Right 13">
            <a:extLst>
              <a:ext uri="{FF2B5EF4-FFF2-40B4-BE49-F238E27FC236}">
                <a16:creationId xmlns:a16="http://schemas.microsoft.com/office/drawing/2014/main" xmlns="" id="{4666FF50-0FB9-45AD-B38D-BE094161803F}"/>
              </a:ext>
            </a:extLst>
          </p:cNvPr>
          <p:cNvSpPr/>
          <p:nvPr/>
        </p:nvSpPr>
        <p:spPr>
          <a:xfrm>
            <a:off x="356616" y="2441344"/>
            <a:ext cx="8497824" cy="161858"/>
          </a:xfrm>
          <a:prstGeom prst="righ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Franklin Gothic Book" panose="020B0503020102020204"/>
              <a:ea typeface="+mn-ea"/>
              <a:cs typeface="+mn-cs"/>
            </a:endParaRPr>
          </a:p>
        </p:txBody>
      </p:sp>
      <p:sp>
        <p:nvSpPr>
          <p:cNvPr id="15" name="TextBox 14">
            <a:extLst>
              <a:ext uri="{FF2B5EF4-FFF2-40B4-BE49-F238E27FC236}">
                <a16:creationId xmlns:a16="http://schemas.microsoft.com/office/drawing/2014/main" xmlns="" id="{E1FDEFE7-2AA9-493C-B978-BAEA818EB9E9}"/>
              </a:ext>
            </a:extLst>
          </p:cNvPr>
          <p:cNvSpPr txBox="1"/>
          <p:nvPr/>
        </p:nvSpPr>
        <p:spPr>
          <a:xfrm>
            <a:off x="194438" y="1949419"/>
            <a:ext cx="2214267" cy="338554"/>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345998"/>
                </a:solidFill>
                <a:effectLst/>
                <a:uLnTx/>
                <a:uFillTx/>
                <a:latin typeface="Calibri" panose="020F0502020204030204"/>
                <a:ea typeface="+mn-ea"/>
                <a:cs typeface="+mn-cs"/>
              </a:rPr>
              <a:t>Jan 2017 – Aug 2018</a:t>
            </a:r>
          </a:p>
        </p:txBody>
      </p:sp>
      <p:sp>
        <p:nvSpPr>
          <p:cNvPr id="16" name="TextBox 15">
            <a:extLst>
              <a:ext uri="{FF2B5EF4-FFF2-40B4-BE49-F238E27FC236}">
                <a16:creationId xmlns:a16="http://schemas.microsoft.com/office/drawing/2014/main" xmlns="" id="{5084146E-FFB2-4ACC-BEC6-08D9C96F6B12}"/>
              </a:ext>
            </a:extLst>
          </p:cNvPr>
          <p:cNvSpPr txBox="1"/>
          <p:nvPr/>
        </p:nvSpPr>
        <p:spPr>
          <a:xfrm>
            <a:off x="3098790" y="1937966"/>
            <a:ext cx="2253722" cy="338554"/>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345998"/>
                </a:solidFill>
                <a:effectLst/>
                <a:uLnTx/>
                <a:uFillTx/>
                <a:latin typeface="Calibri" panose="020F0502020204030204"/>
                <a:ea typeface="+mn-ea"/>
                <a:cs typeface="+mn-cs"/>
              </a:rPr>
              <a:t>Sept 2017 – March 2018</a:t>
            </a:r>
          </a:p>
        </p:txBody>
      </p:sp>
      <p:sp>
        <p:nvSpPr>
          <p:cNvPr id="17" name="TextBox 16">
            <a:extLst>
              <a:ext uri="{FF2B5EF4-FFF2-40B4-BE49-F238E27FC236}">
                <a16:creationId xmlns:a16="http://schemas.microsoft.com/office/drawing/2014/main" xmlns="" id="{D8BD7466-F722-4DF0-9719-6AA9E8BAD4C9}"/>
              </a:ext>
            </a:extLst>
          </p:cNvPr>
          <p:cNvSpPr txBox="1"/>
          <p:nvPr/>
        </p:nvSpPr>
        <p:spPr>
          <a:xfrm>
            <a:off x="6470718" y="1937966"/>
            <a:ext cx="2414313" cy="338554"/>
          </a:xfrm>
          <a:prstGeom prst="rect">
            <a:avLst/>
          </a:prstGeom>
          <a:noFill/>
        </p:spPr>
        <p:txBody>
          <a:bodyPr wrap="square" rtlCol="0">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345998"/>
                </a:solidFill>
                <a:effectLst/>
                <a:uLnTx/>
                <a:uFillTx/>
                <a:latin typeface="Calibri" panose="020F0502020204030204"/>
                <a:ea typeface="+mn-ea"/>
                <a:cs typeface="+mn-cs"/>
              </a:rPr>
              <a:t>March 2018 – Sept 2018</a:t>
            </a:r>
          </a:p>
        </p:txBody>
      </p:sp>
      <p:sp>
        <p:nvSpPr>
          <p:cNvPr id="18" name="Rounded Rectangle 5">
            <a:extLst>
              <a:ext uri="{FF2B5EF4-FFF2-40B4-BE49-F238E27FC236}">
                <a16:creationId xmlns:a16="http://schemas.microsoft.com/office/drawing/2014/main" xmlns="" id="{B5BDA3B0-C6E8-4B0C-BA2F-889394F0A69E}"/>
              </a:ext>
            </a:extLst>
          </p:cNvPr>
          <p:cNvSpPr/>
          <p:nvPr/>
        </p:nvSpPr>
        <p:spPr>
          <a:xfrm>
            <a:off x="966309" y="2324671"/>
            <a:ext cx="1206996" cy="401048"/>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a:ea typeface="+mn-ea"/>
                <a:cs typeface="+mn-cs"/>
              </a:rPr>
              <a:t>Assessment (Baseline)</a:t>
            </a:r>
          </a:p>
        </p:txBody>
      </p:sp>
      <p:sp>
        <p:nvSpPr>
          <p:cNvPr id="19" name="Rounded Rectangle 3">
            <a:extLst>
              <a:ext uri="{FF2B5EF4-FFF2-40B4-BE49-F238E27FC236}">
                <a16:creationId xmlns:a16="http://schemas.microsoft.com/office/drawing/2014/main" xmlns="" id="{3C641379-9D98-4D1E-9CBF-99944A8FCAF2}"/>
              </a:ext>
            </a:extLst>
          </p:cNvPr>
          <p:cNvSpPr/>
          <p:nvPr/>
        </p:nvSpPr>
        <p:spPr>
          <a:xfrm>
            <a:off x="3802568" y="2308991"/>
            <a:ext cx="1296144" cy="413978"/>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a:ea typeface="+mn-ea"/>
                <a:cs typeface="+mn-cs"/>
              </a:rPr>
              <a:t>Intervention</a:t>
            </a:r>
          </a:p>
        </p:txBody>
      </p:sp>
      <p:sp>
        <p:nvSpPr>
          <p:cNvPr id="20" name="Rounded Rectangle 6">
            <a:extLst>
              <a:ext uri="{FF2B5EF4-FFF2-40B4-BE49-F238E27FC236}">
                <a16:creationId xmlns:a16="http://schemas.microsoft.com/office/drawing/2014/main" xmlns="" id="{60851BC6-C122-4F55-BBA3-E092BFF07919}"/>
              </a:ext>
            </a:extLst>
          </p:cNvPr>
          <p:cNvSpPr/>
          <p:nvPr/>
        </p:nvSpPr>
        <p:spPr>
          <a:xfrm>
            <a:off x="6735297" y="2287973"/>
            <a:ext cx="1675203" cy="389535"/>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a:ea typeface="+mn-ea"/>
                <a:cs typeface="+mn-cs"/>
              </a:rPr>
              <a:t>Evaluation (</a:t>
            </a:r>
            <a:r>
              <a:rPr kumimoji="0" lang="en-US" sz="1600" b="0" i="0" u="none" strike="noStrike" kern="1200" cap="none" spc="0" normalizeH="0" baseline="0" noProof="0" dirty="0" err="1">
                <a:ln>
                  <a:noFill/>
                </a:ln>
                <a:solidFill>
                  <a:srgbClr val="FFFFFF"/>
                </a:solidFill>
                <a:effectLst/>
                <a:uLnTx/>
                <a:uFillTx/>
                <a:latin typeface="Calibri" panose="020F0502020204030204"/>
                <a:ea typeface="+mn-ea"/>
                <a:cs typeface="+mn-cs"/>
              </a:rPr>
              <a:t>Endline</a:t>
            </a:r>
            <a:r>
              <a:rPr kumimoji="0" lang="en-US" sz="1600" b="0" i="0" u="none" strike="noStrike" kern="1200" cap="none" spc="0" normalizeH="0" baseline="0" noProof="0" dirty="0">
                <a:ln>
                  <a:noFill/>
                </a:ln>
                <a:solidFill>
                  <a:srgbClr val="FFFFFF"/>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2535983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8301C5-6132-482B-A6AF-7AAC6EF8473F}"/>
              </a:ext>
            </a:extLst>
          </p:cNvPr>
          <p:cNvSpPr>
            <a:spLocks noGrp="1"/>
          </p:cNvSpPr>
          <p:nvPr>
            <p:ph type="title"/>
          </p:nvPr>
        </p:nvSpPr>
        <p:spPr/>
        <p:txBody>
          <a:bodyPr>
            <a:normAutofit/>
          </a:bodyPr>
          <a:lstStyle/>
          <a:p>
            <a:r>
              <a:rPr lang="en-US" dirty="0"/>
              <a:t>Evaluation Methods</a:t>
            </a:r>
          </a:p>
        </p:txBody>
      </p:sp>
      <p:sp>
        <p:nvSpPr>
          <p:cNvPr id="3" name="Content Placeholder 2">
            <a:extLst>
              <a:ext uri="{FF2B5EF4-FFF2-40B4-BE49-F238E27FC236}">
                <a16:creationId xmlns:a16="http://schemas.microsoft.com/office/drawing/2014/main" xmlns="" id="{C714B794-F344-4235-8733-684DCE0727D2}"/>
              </a:ext>
            </a:extLst>
          </p:cNvPr>
          <p:cNvSpPr>
            <a:spLocks noGrp="1"/>
          </p:cNvSpPr>
          <p:nvPr>
            <p:ph idx="1"/>
          </p:nvPr>
        </p:nvSpPr>
        <p:spPr/>
        <p:txBody>
          <a:bodyPr>
            <a:normAutofit/>
          </a:bodyPr>
          <a:lstStyle/>
          <a:p>
            <a:pPr lvl="0">
              <a:lnSpc>
                <a:spcPct val="110000"/>
              </a:lnSpc>
            </a:pPr>
            <a:r>
              <a:rPr lang="en-US" sz="2400" dirty="0">
                <a:solidFill>
                  <a:prstClr val="black"/>
                </a:solidFill>
              </a:rPr>
              <a:t>Ten district-level health facilities in five highest HIV prevalence regions; five intervention, five comparison</a:t>
            </a:r>
          </a:p>
          <a:p>
            <a:pPr lvl="1">
              <a:lnSpc>
                <a:spcPct val="110000"/>
              </a:lnSpc>
            </a:pPr>
            <a:r>
              <a:rPr lang="en-US" sz="2000" dirty="0">
                <a:solidFill>
                  <a:prstClr val="black"/>
                </a:solidFill>
              </a:rPr>
              <a:t>Baseline (N=1,149) </a:t>
            </a:r>
          </a:p>
          <a:p>
            <a:pPr lvl="1">
              <a:lnSpc>
                <a:spcPct val="110000"/>
              </a:lnSpc>
            </a:pPr>
            <a:r>
              <a:rPr lang="en-US" sz="2000" dirty="0">
                <a:solidFill>
                  <a:prstClr val="black"/>
                </a:solidFill>
              </a:rPr>
              <a:t>Endline (N=1,149)  </a:t>
            </a:r>
          </a:p>
          <a:p>
            <a:pPr>
              <a:lnSpc>
                <a:spcPct val="110000"/>
              </a:lnSpc>
            </a:pPr>
            <a:r>
              <a:rPr lang="en-US" sz="2400" dirty="0">
                <a:solidFill>
                  <a:prstClr val="black"/>
                </a:solidFill>
              </a:rPr>
              <a:t>Pre-Post intervention comparison through baseline-</a:t>
            </a:r>
            <a:r>
              <a:rPr lang="en-US" sz="2400" dirty="0" err="1">
                <a:solidFill>
                  <a:prstClr val="black"/>
                </a:solidFill>
              </a:rPr>
              <a:t>endline</a:t>
            </a:r>
            <a:r>
              <a:rPr lang="en-US" sz="2400" dirty="0">
                <a:solidFill>
                  <a:prstClr val="black"/>
                </a:solidFill>
              </a:rPr>
              <a:t> surveys with health facility staff of all levels (clinical and non-clinical)</a:t>
            </a:r>
          </a:p>
          <a:p>
            <a:pPr>
              <a:lnSpc>
                <a:spcPct val="110000"/>
              </a:lnSpc>
            </a:pPr>
            <a:r>
              <a:rPr lang="en-US" sz="2400" dirty="0">
                <a:solidFill>
                  <a:prstClr val="black"/>
                </a:solidFill>
              </a:rPr>
              <a:t>Estimated before-after trends and difference-in-differences </a:t>
            </a:r>
          </a:p>
          <a:p>
            <a:pPr marL="0" lvl="0" indent="0">
              <a:buNone/>
            </a:pPr>
            <a:endParaRPr lang="en-US" sz="2400" dirty="0">
              <a:solidFill>
                <a:prstClr val="black"/>
              </a:solidFill>
            </a:endParaRPr>
          </a:p>
          <a:p>
            <a:pPr lvl="1"/>
            <a:endParaRPr lang="en-US" sz="1800" dirty="0">
              <a:solidFill>
                <a:prstClr val="black"/>
              </a:solidFill>
            </a:endParaRPr>
          </a:p>
          <a:p>
            <a:pPr lvl="0"/>
            <a:endParaRPr lang="en-US" sz="1650" dirty="0">
              <a:solidFill>
                <a:prstClr val="black"/>
              </a:solidFill>
            </a:endParaRPr>
          </a:p>
        </p:txBody>
      </p:sp>
    </p:spTree>
    <p:extLst>
      <p:ext uri="{BB962C8B-B14F-4D97-AF65-F5344CB8AC3E}">
        <p14:creationId xmlns:p14="http://schemas.microsoft.com/office/powerpoint/2010/main" val="1470933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6D0B7859-D889-44EE-993B-D5B1085A15AC}"/>
              </a:ext>
            </a:extLst>
          </p:cNvPr>
          <p:cNvSpPr>
            <a:spLocks noGrp="1"/>
          </p:cNvSpPr>
          <p:nvPr>
            <p:ph type="title"/>
          </p:nvPr>
        </p:nvSpPr>
        <p:spPr/>
        <p:txBody>
          <a:bodyPr/>
          <a:lstStyle/>
          <a:p>
            <a:r>
              <a:rPr lang="en-US" dirty="0"/>
              <a:t>Summary and example of Results</a:t>
            </a:r>
          </a:p>
        </p:txBody>
      </p:sp>
      <p:sp>
        <p:nvSpPr>
          <p:cNvPr id="6" name="Subtitle 5">
            <a:extLst>
              <a:ext uri="{FF2B5EF4-FFF2-40B4-BE49-F238E27FC236}">
                <a16:creationId xmlns:a16="http://schemas.microsoft.com/office/drawing/2014/main" xmlns="" id="{D705A6C3-4FF1-4F06-9E98-DC689AA0460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64839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A03000-7176-4DAF-9FBB-9BCA3C860DC4}"/>
              </a:ext>
            </a:extLst>
          </p:cNvPr>
          <p:cNvSpPr>
            <a:spLocks noGrp="1"/>
          </p:cNvSpPr>
          <p:nvPr>
            <p:ph type="title"/>
          </p:nvPr>
        </p:nvSpPr>
        <p:spPr/>
        <p:txBody>
          <a:bodyPr/>
          <a:lstStyle/>
          <a:p>
            <a:r>
              <a:rPr lang="en-US" dirty="0"/>
              <a:t>Summary of Results </a:t>
            </a:r>
          </a:p>
        </p:txBody>
      </p:sp>
      <p:sp>
        <p:nvSpPr>
          <p:cNvPr id="3" name="Content Placeholder 2">
            <a:extLst>
              <a:ext uri="{FF2B5EF4-FFF2-40B4-BE49-F238E27FC236}">
                <a16:creationId xmlns:a16="http://schemas.microsoft.com/office/drawing/2014/main" xmlns="" id="{F5BC017B-EEDC-4D55-A3FC-41F2EED4515D}"/>
              </a:ext>
            </a:extLst>
          </p:cNvPr>
          <p:cNvSpPr>
            <a:spLocks noGrp="1"/>
          </p:cNvSpPr>
          <p:nvPr>
            <p:ph idx="1"/>
          </p:nvPr>
        </p:nvSpPr>
        <p:spPr>
          <a:xfrm>
            <a:off x="404261" y="1588169"/>
            <a:ext cx="8480659" cy="5102191"/>
          </a:xfrm>
        </p:spPr>
        <p:txBody>
          <a:bodyPr>
            <a:normAutofit/>
          </a:bodyPr>
          <a:lstStyle/>
          <a:p>
            <a:pPr lvl="0">
              <a:lnSpc>
                <a:spcPct val="110000"/>
              </a:lnSpc>
            </a:pPr>
            <a:r>
              <a:rPr lang="en-US" dirty="0">
                <a:solidFill>
                  <a:prstClr val="black"/>
                </a:solidFill>
              </a:rPr>
              <a:t>Statistically significant before-after improvements in most outcome domains in the intervention facilities</a:t>
            </a:r>
          </a:p>
          <a:p>
            <a:pPr>
              <a:lnSpc>
                <a:spcPct val="110000"/>
              </a:lnSpc>
            </a:pPr>
            <a:r>
              <a:rPr lang="en-US" dirty="0">
                <a:solidFill>
                  <a:prstClr val="black"/>
                </a:solidFill>
              </a:rPr>
              <a:t>Significant difference-in-differences reductions between intervention and comparison facilities </a:t>
            </a:r>
          </a:p>
          <a:p>
            <a:pPr lvl="0">
              <a:lnSpc>
                <a:spcPct val="110000"/>
              </a:lnSpc>
            </a:pPr>
            <a:r>
              <a:rPr lang="en-US" dirty="0">
                <a:solidFill>
                  <a:prstClr val="black"/>
                </a:solidFill>
              </a:rPr>
              <a:t>Intervention facility staff </a:t>
            </a:r>
            <a:r>
              <a:rPr lang="en-US" dirty="0" smtClean="0">
                <a:solidFill>
                  <a:prstClr val="black"/>
                </a:solidFill>
              </a:rPr>
              <a:t>report </a:t>
            </a:r>
            <a:r>
              <a:rPr lang="en-US" dirty="0">
                <a:solidFill>
                  <a:prstClr val="black"/>
                </a:solidFill>
              </a:rPr>
              <a:t>significantly greater improved behavior of staff towards clients relative to comparison sites, compared to previous year</a:t>
            </a:r>
          </a:p>
          <a:p>
            <a:pPr lvl="1">
              <a:lnSpc>
                <a:spcPct val="110000"/>
              </a:lnSpc>
            </a:pPr>
            <a:endParaRPr lang="en-US" dirty="0">
              <a:solidFill>
                <a:prstClr val="black"/>
              </a:solidFill>
            </a:endParaRPr>
          </a:p>
          <a:p>
            <a:pPr marL="0" indent="0">
              <a:buNone/>
            </a:pPr>
            <a:endParaRPr lang="en-US" dirty="0"/>
          </a:p>
        </p:txBody>
      </p:sp>
    </p:spTree>
    <p:extLst>
      <p:ext uri="{BB962C8B-B14F-4D97-AF65-F5344CB8AC3E}">
        <p14:creationId xmlns:p14="http://schemas.microsoft.com/office/powerpoint/2010/main" val="2618900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AF4F8A-D87A-46AF-98C1-7EE8D28CF045}"/>
              </a:ext>
            </a:extLst>
          </p:cNvPr>
          <p:cNvSpPr>
            <a:spLocks noGrp="1"/>
          </p:cNvSpPr>
          <p:nvPr>
            <p:ph type="title"/>
          </p:nvPr>
        </p:nvSpPr>
        <p:spPr>
          <a:xfrm>
            <a:off x="198120" y="0"/>
            <a:ext cx="8317229" cy="1407227"/>
          </a:xfrm>
        </p:spPr>
        <p:txBody>
          <a:bodyPr>
            <a:normAutofit/>
          </a:bodyPr>
          <a:lstStyle/>
          <a:p>
            <a:r>
              <a:rPr lang="en-US" dirty="0"/>
              <a:t>Fear of Transmission and Stigmatizing Avoidance Behaviors</a:t>
            </a:r>
          </a:p>
        </p:txBody>
      </p:sp>
      <p:sp>
        <p:nvSpPr>
          <p:cNvPr id="3" name="Content Placeholder 2">
            <a:extLst>
              <a:ext uri="{FF2B5EF4-FFF2-40B4-BE49-F238E27FC236}">
                <a16:creationId xmlns:a16="http://schemas.microsoft.com/office/drawing/2014/main" xmlns="" id="{4E8D276C-089F-43D6-A379-4FA7C79A8340}"/>
              </a:ext>
            </a:extLst>
          </p:cNvPr>
          <p:cNvSpPr>
            <a:spLocks noGrp="1"/>
          </p:cNvSpPr>
          <p:nvPr>
            <p:ph idx="1"/>
          </p:nvPr>
        </p:nvSpPr>
        <p:spPr>
          <a:xfrm>
            <a:off x="198120" y="1569720"/>
            <a:ext cx="8778240" cy="5065323"/>
          </a:xfrm>
        </p:spPr>
        <p:txBody>
          <a:bodyPr>
            <a:normAutofit fontScale="70000" lnSpcReduction="20000"/>
          </a:bodyPr>
          <a:lstStyle/>
          <a:p>
            <a:r>
              <a:rPr lang="en-US" sz="3400" dirty="0">
                <a:solidFill>
                  <a:schemeClr val="tx1"/>
                </a:solidFill>
              </a:rPr>
              <a:t>Pre-Post change in intervention facilities: </a:t>
            </a:r>
          </a:p>
          <a:p>
            <a:pPr lvl="1"/>
            <a:r>
              <a:rPr lang="en-US" sz="3100" dirty="0"/>
              <a:t>W</a:t>
            </a:r>
            <a:r>
              <a:rPr lang="en-US" sz="3100" dirty="0">
                <a:solidFill>
                  <a:prstClr val="black"/>
                </a:solidFill>
              </a:rPr>
              <a:t>orry about HIV transmission  declined by 26.9% (p=0.000), </a:t>
            </a:r>
          </a:p>
          <a:p>
            <a:pPr lvl="1"/>
            <a:r>
              <a:rPr lang="en-US" sz="3100" dirty="0">
                <a:solidFill>
                  <a:prstClr val="black"/>
                </a:solidFill>
              </a:rPr>
              <a:t>Stigmatizing avoidance behaviors declined by 23.7%; (p=0.000)</a:t>
            </a:r>
          </a:p>
          <a:p>
            <a:pPr>
              <a:lnSpc>
                <a:spcPct val="100000"/>
              </a:lnSpc>
            </a:pPr>
            <a:r>
              <a:rPr lang="en-US" sz="3400" dirty="0">
                <a:solidFill>
                  <a:prstClr val="black"/>
                </a:solidFill>
              </a:rPr>
              <a:t>Difference-in-differences: Greater decline in intervention over comparison facilities: </a:t>
            </a:r>
          </a:p>
          <a:p>
            <a:pPr lvl="1">
              <a:lnSpc>
                <a:spcPct val="120000"/>
              </a:lnSpc>
              <a:spcBef>
                <a:spcPts val="0"/>
              </a:spcBef>
            </a:pPr>
            <a:r>
              <a:rPr lang="en-US" sz="3100" dirty="0">
                <a:solidFill>
                  <a:prstClr val="black"/>
                </a:solidFill>
              </a:rPr>
              <a:t>Unnecessary fear: 23.9% (p&lt;0.001)</a:t>
            </a:r>
          </a:p>
          <a:p>
            <a:pPr lvl="1">
              <a:lnSpc>
                <a:spcPct val="120000"/>
              </a:lnSpc>
              <a:spcBef>
                <a:spcPts val="0"/>
              </a:spcBef>
            </a:pPr>
            <a:r>
              <a:rPr lang="en-US" sz="3100" dirty="0">
                <a:solidFill>
                  <a:prstClr val="black"/>
                </a:solidFill>
              </a:rPr>
              <a:t>Stigmatizing avoidance behaviors: 15.7% (p=0.011)</a:t>
            </a:r>
          </a:p>
          <a:p>
            <a:pPr lvl="1">
              <a:lnSpc>
                <a:spcPct val="110000"/>
              </a:lnSpc>
            </a:pPr>
            <a:endParaRPr lang="en-US" sz="2600" dirty="0">
              <a:solidFill>
                <a:prstClr val="black"/>
              </a:solidFill>
            </a:endParaRPr>
          </a:p>
          <a:p>
            <a:pPr marL="457200" lvl="1" indent="0" algn="ctr">
              <a:lnSpc>
                <a:spcPct val="110000"/>
              </a:lnSpc>
              <a:buNone/>
            </a:pPr>
            <a:r>
              <a:rPr lang="en-US" sz="3400" i="1" dirty="0">
                <a:solidFill>
                  <a:schemeClr val="tx1"/>
                </a:solidFill>
              </a:rPr>
              <a:t>“</a:t>
            </a:r>
            <a:r>
              <a:rPr lang="en-US" sz="3400" i="1" dirty="0">
                <a:solidFill>
                  <a:schemeClr val="bg2">
                    <a:lumMod val="10000"/>
                  </a:schemeClr>
                </a:solidFill>
              </a:rPr>
              <a:t>I am free! As a model of hope </a:t>
            </a:r>
            <a:r>
              <a:rPr lang="en-US" sz="3400" dirty="0">
                <a:solidFill>
                  <a:schemeClr val="bg2">
                    <a:lumMod val="10000"/>
                  </a:schemeClr>
                </a:solidFill>
              </a:rPr>
              <a:t>(PLHIV attached to facilities)</a:t>
            </a:r>
            <a:r>
              <a:rPr lang="en-US" sz="3400" i="1" dirty="0">
                <a:solidFill>
                  <a:schemeClr val="bg2">
                    <a:lumMod val="10000"/>
                  </a:schemeClr>
                </a:solidFill>
              </a:rPr>
              <a:t> I was called to come to the ward to care for  (wash, change the patient bed, clothes </a:t>
            </a:r>
            <a:r>
              <a:rPr lang="en-US" sz="3400" i="1" dirty="0" err="1">
                <a:solidFill>
                  <a:schemeClr val="bg2">
                    <a:lumMod val="10000"/>
                  </a:schemeClr>
                </a:solidFill>
              </a:rPr>
              <a:t>etc</a:t>
            </a:r>
            <a:r>
              <a:rPr lang="en-US" sz="3400" i="1" dirty="0">
                <a:solidFill>
                  <a:schemeClr val="bg2">
                    <a:lumMod val="10000"/>
                  </a:schemeClr>
                </a:solidFill>
              </a:rPr>
              <a:t>) in-patients with HIV who didn’t have family around. They would call me at all hours of night or day to come and take care of “your people”. Now, the staff take care of the patients themselves. I am now free!! </a:t>
            </a:r>
          </a:p>
          <a:p>
            <a:pPr marL="457200" lvl="1" indent="0" algn="ctr">
              <a:lnSpc>
                <a:spcPct val="110000"/>
              </a:lnSpc>
              <a:buNone/>
            </a:pPr>
            <a:r>
              <a:rPr lang="en-US" sz="2000" b="1" i="1" dirty="0">
                <a:solidFill>
                  <a:schemeClr val="bg2">
                    <a:lumMod val="10000"/>
                  </a:schemeClr>
                </a:solidFill>
              </a:rPr>
              <a:t>Mr. </a:t>
            </a:r>
            <a:r>
              <a:rPr lang="en-US" sz="2000" b="1" i="1" dirty="0" err="1">
                <a:solidFill>
                  <a:schemeClr val="bg2">
                    <a:lumMod val="10000"/>
                  </a:schemeClr>
                </a:solidFill>
              </a:rPr>
              <a:t>Theophilus</a:t>
            </a:r>
            <a:r>
              <a:rPr lang="en-US" sz="2000" b="1" i="1" dirty="0">
                <a:solidFill>
                  <a:schemeClr val="bg2">
                    <a:lumMod val="10000"/>
                  </a:schemeClr>
                </a:solidFill>
              </a:rPr>
              <a:t> </a:t>
            </a:r>
            <a:r>
              <a:rPr lang="en-US" sz="2000" b="1" i="1" dirty="0" err="1">
                <a:solidFill>
                  <a:schemeClr val="bg2">
                    <a:lumMod val="10000"/>
                  </a:schemeClr>
                </a:solidFill>
              </a:rPr>
              <a:t>Agbogyalo</a:t>
            </a:r>
            <a:r>
              <a:rPr lang="en-US" sz="2000" b="1" i="1" dirty="0">
                <a:solidFill>
                  <a:schemeClr val="bg2">
                    <a:lumMod val="10000"/>
                  </a:schemeClr>
                </a:solidFill>
              </a:rPr>
              <a:t> – Model of Hope, </a:t>
            </a:r>
            <a:r>
              <a:rPr lang="en-US" sz="2000" b="1" i="1" dirty="0" err="1">
                <a:solidFill>
                  <a:schemeClr val="bg2">
                    <a:lumMod val="10000"/>
                  </a:schemeClr>
                </a:solidFill>
              </a:rPr>
              <a:t>Agomanya</a:t>
            </a:r>
            <a:r>
              <a:rPr lang="en-US" sz="2000" b="1" i="1" dirty="0">
                <a:solidFill>
                  <a:schemeClr val="bg2">
                    <a:lumMod val="10000"/>
                  </a:schemeClr>
                </a:solidFill>
              </a:rPr>
              <a:t> Hospital</a:t>
            </a:r>
            <a:endParaRPr lang="en-US" sz="2600" dirty="0">
              <a:solidFill>
                <a:schemeClr val="bg2">
                  <a:lumMod val="10000"/>
                </a:schemeClr>
              </a:solidFill>
            </a:endParaRPr>
          </a:p>
          <a:p>
            <a:pPr marL="0" indent="0" algn="ctr">
              <a:buNone/>
            </a:pPr>
            <a:endParaRPr lang="en-US" dirty="0"/>
          </a:p>
        </p:txBody>
      </p:sp>
    </p:spTree>
    <p:extLst>
      <p:ext uri="{BB962C8B-B14F-4D97-AF65-F5344CB8AC3E}">
        <p14:creationId xmlns:p14="http://schemas.microsoft.com/office/powerpoint/2010/main" val="3482000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03F4AE-7982-45A4-AA5C-E553E493ECEE}"/>
              </a:ext>
            </a:extLst>
          </p:cNvPr>
          <p:cNvSpPr>
            <a:spLocks noGrp="1"/>
          </p:cNvSpPr>
          <p:nvPr>
            <p:ph type="title"/>
          </p:nvPr>
        </p:nvSpPr>
        <p:spPr/>
        <p:txBody>
          <a:bodyPr/>
          <a:lstStyle/>
          <a:p>
            <a:r>
              <a:rPr lang="en-US" dirty="0"/>
              <a:t>Understanding and interactions with key populations improved</a:t>
            </a:r>
          </a:p>
        </p:txBody>
      </p:sp>
      <p:sp>
        <p:nvSpPr>
          <p:cNvPr id="3" name="Content Placeholder 2">
            <a:extLst>
              <a:ext uri="{FF2B5EF4-FFF2-40B4-BE49-F238E27FC236}">
                <a16:creationId xmlns:a16="http://schemas.microsoft.com/office/drawing/2014/main" xmlns="" id="{C8702C95-2998-488F-8471-284BF27AD646}"/>
              </a:ext>
            </a:extLst>
          </p:cNvPr>
          <p:cNvSpPr>
            <a:spLocks noGrp="1"/>
          </p:cNvSpPr>
          <p:nvPr>
            <p:ph idx="1"/>
          </p:nvPr>
        </p:nvSpPr>
        <p:spPr>
          <a:xfrm>
            <a:off x="628650" y="1700813"/>
            <a:ext cx="8134350" cy="4916301"/>
          </a:xfrm>
        </p:spPr>
        <p:txBody>
          <a:bodyPr>
            <a:normAutofit fontScale="92500" lnSpcReduction="10000"/>
          </a:bodyPr>
          <a:lstStyle/>
          <a:p>
            <a:r>
              <a:rPr lang="en-US" dirty="0">
                <a:solidFill>
                  <a:prstClr val="black"/>
                </a:solidFill>
              </a:rPr>
              <a:t>Preference </a:t>
            </a:r>
            <a:r>
              <a:rPr lang="en-US" b="1" u="sng" dirty="0">
                <a:solidFill>
                  <a:prstClr val="black"/>
                </a:solidFill>
              </a:rPr>
              <a:t>not</a:t>
            </a:r>
            <a:r>
              <a:rPr lang="en-US" dirty="0">
                <a:solidFill>
                  <a:prstClr val="black"/>
                </a:solidFill>
              </a:rPr>
              <a:t> to treat men who have sex with men</a:t>
            </a:r>
          </a:p>
          <a:p>
            <a:pPr lvl="1"/>
            <a:r>
              <a:rPr lang="en-US" sz="2600" dirty="0">
                <a:solidFill>
                  <a:schemeClr val="bg2">
                    <a:lumMod val="10000"/>
                  </a:schemeClr>
                </a:solidFill>
              </a:rPr>
              <a:t>Pre-Post change in intervention facility: 15%  decline (P=0.000)</a:t>
            </a:r>
          </a:p>
          <a:p>
            <a:pPr lvl="1"/>
            <a:r>
              <a:rPr lang="en-US" sz="2600" dirty="0">
                <a:solidFill>
                  <a:prstClr val="black"/>
                </a:solidFill>
              </a:rPr>
              <a:t>Difference-in-differences:  14.2% (p=0.001) greater reduction in intervention over comparison facilities</a:t>
            </a:r>
          </a:p>
          <a:p>
            <a:pPr lvl="1"/>
            <a:endParaRPr lang="en-US" sz="2600" dirty="0">
              <a:solidFill>
                <a:prstClr val="black"/>
              </a:solidFill>
            </a:endParaRPr>
          </a:p>
          <a:p>
            <a:pPr marL="0" indent="0" algn="ctr">
              <a:buNone/>
            </a:pPr>
            <a:r>
              <a:rPr lang="en-US" i="1" dirty="0">
                <a:solidFill>
                  <a:schemeClr val="bg2">
                    <a:lumMod val="10000"/>
                  </a:schemeClr>
                </a:solidFill>
              </a:rPr>
              <a:t>“Since the training we have seen an increase in MSM living with HIV coming for services. We think this is mostly due to the change in our staff and how they interact with key populations. We also see MSM coming freely for their medicines during regular facility hours. Before they preferred coming after hours, to avoid being seen by staff.”</a:t>
            </a:r>
            <a:r>
              <a:rPr lang="en-US" dirty="0">
                <a:solidFill>
                  <a:schemeClr val="bg2">
                    <a:lumMod val="10000"/>
                  </a:schemeClr>
                </a:solidFill>
              </a:rPr>
              <a:t> </a:t>
            </a:r>
          </a:p>
          <a:p>
            <a:pPr marL="0" indent="0" algn="ctr">
              <a:buNone/>
            </a:pPr>
            <a:r>
              <a:rPr lang="en-US" sz="1900" b="1" i="1" dirty="0">
                <a:solidFill>
                  <a:schemeClr val="bg2">
                    <a:lumMod val="10000"/>
                  </a:schemeClr>
                </a:solidFill>
              </a:rPr>
              <a:t>Mr. Kofi </a:t>
            </a:r>
            <a:r>
              <a:rPr lang="en-US" sz="1900" b="1" i="1" dirty="0" err="1">
                <a:solidFill>
                  <a:schemeClr val="bg2">
                    <a:lumMod val="10000"/>
                  </a:schemeClr>
                </a:solidFill>
              </a:rPr>
              <a:t>Atakorah</a:t>
            </a:r>
            <a:r>
              <a:rPr lang="en-US" sz="1900" b="1" i="1" dirty="0">
                <a:solidFill>
                  <a:schemeClr val="bg2">
                    <a:lumMod val="10000"/>
                  </a:schemeClr>
                </a:solidFill>
              </a:rPr>
              <a:t>-Yeboah Jnr, Champion Team Member, </a:t>
            </a:r>
            <a:r>
              <a:rPr lang="en-US" sz="1900" b="1" i="1" dirty="0" err="1">
                <a:solidFill>
                  <a:schemeClr val="bg2">
                    <a:lumMod val="10000"/>
                  </a:schemeClr>
                </a:solidFill>
              </a:rPr>
              <a:t>Bekwai</a:t>
            </a:r>
            <a:r>
              <a:rPr lang="en-US" sz="1900" b="1" i="1" dirty="0">
                <a:solidFill>
                  <a:schemeClr val="bg2">
                    <a:lumMod val="10000"/>
                  </a:schemeClr>
                </a:solidFill>
              </a:rPr>
              <a:t> Hospital</a:t>
            </a:r>
            <a:endParaRPr lang="en-US" sz="2600" dirty="0">
              <a:solidFill>
                <a:schemeClr val="bg2">
                  <a:lumMod val="10000"/>
                </a:schemeClr>
              </a:solidFill>
            </a:endParaRPr>
          </a:p>
          <a:p>
            <a:endParaRPr lang="en-US" dirty="0"/>
          </a:p>
        </p:txBody>
      </p:sp>
    </p:spTree>
    <p:extLst>
      <p:ext uri="{BB962C8B-B14F-4D97-AF65-F5344CB8AC3E}">
        <p14:creationId xmlns:p14="http://schemas.microsoft.com/office/powerpoint/2010/main" val="615358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8301C5-6132-482B-A6AF-7AAC6EF8473F}"/>
              </a:ext>
            </a:extLst>
          </p:cNvPr>
          <p:cNvSpPr>
            <a:spLocks noGrp="1"/>
          </p:cNvSpPr>
          <p:nvPr>
            <p:ph type="title"/>
          </p:nvPr>
        </p:nvSpPr>
        <p:spPr/>
        <p:txBody>
          <a:bodyPr>
            <a:normAutofit/>
          </a:bodyPr>
          <a:lstStyle/>
          <a:p>
            <a:r>
              <a:rPr lang="en-US" dirty="0"/>
              <a:t>Key Elements of the Total Health Facility Approach</a:t>
            </a:r>
          </a:p>
        </p:txBody>
      </p:sp>
      <p:sp>
        <p:nvSpPr>
          <p:cNvPr id="3" name="Content Placeholder 2">
            <a:extLst>
              <a:ext uri="{FF2B5EF4-FFF2-40B4-BE49-F238E27FC236}">
                <a16:creationId xmlns:a16="http://schemas.microsoft.com/office/drawing/2014/main" xmlns="" id="{C714B794-F344-4235-8733-684DCE0727D2}"/>
              </a:ext>
            </a:extLst>
          </p:cNvPr>
          <p:cNvSpPr>
            <a:spLocks noGrp="1"/>
          </p:cNvSpPr>
          <p:nvPr>
            <p:ph idx="1"/>
          </p:nvPr>
        </p:nvSpPr>
        <p:spPr/>
        <p:txBody>
          <a:bodyPr>
            <a:normAutofit/>
          </a:bodyPr>
          <a:lstStyle/>
          <a:p>
            <a:r>
              <a:rPr lang="en-US" sz="2400" dirty="0">
                <a:solidFill>
                  <a:prstClr val="black"/>
                </a:solidFill>
              </a:rPr>
              <a:t>Utilizes data to catalyze action, tailor approach &amp; evaluate progress</a:t>
            </a:r>
          </a:p>
          <a:p>
            <a:r>
              <a:rPr lang="en-US" sz="2400" dirty="0">
                <a:solidFill>
                  <a:prstClr val="black"/>
                </a:solidFill>
              </a:rPr>
              <a:t>Strengthens capacity for facility-owned and driven stigma-reduction for a sustainable response</a:t>
            </a:r>
          </a:p>
          <a:p>
            <a:pPr lvl="1"/>
            <a:r>
              <a:rPr lang="en-US" sz="2000" dirty="0">
                <a:solidFill>
                  <a:prstClr val="black"/>
                </a:solidFill>
              </a:rPr>
              <a:t>Early and continued engagement of facility management</a:t>
            </a:r>
          </a:p>
          <a:p>
            <a:pPr lvl="1"/>
            <a:r>
              <a:rPr lang="en-US" sz="2000" dirty="0">
                <a:solidFill>
                  <a:prstClr val="black"/>
                </a:solidFill>
              </a:rPr>
              <a:t>Trainers: both facility staff and clients</a:t>
            </a:r>
          </a:p>
          <a:p>
            <a:pPr lvl="1"/>
            <a:r>
              <a:rPr lang="en-US" sz="2000" dirty="0">
                <a:solidFill>
                  <a:prstClr val="black"/>
                </a:solidFill>
              </a:rPr>
              <a:t>Champion teams that design and implement activities</a:t>
            </a:r>
          </a:p>
          <a:p>
            <a:r>
              <a:rPr lang="en-US" sz="2400" dirty="0">
                <a:solidFill>
                  <a:prstClr val="black"/>
                </a:solidFill>
              </a:rPr>
              <a:t>Uses participatory approaches to learning and behavior change</a:t>
            </a:r>
          </a:p>
          <a:p>
            <a:r>
              <a:rPr lang="en-US" sz="2400" dirty="0">
                <a:solidFill>
                  <a:prstClr val="black"/>
                </a:solidFill>
              </a:rPr>
              <a:t>Creates new opportunities for contact outside the provider-client relationship</a:t>
            </a:r>
          </a:p>
          <a:p>
            <a:r>
              <a:rPr lang="en-US" sz="2400" dirty="0">
                <a:solidFill>
                  <a:prstClr val="black"/>
                </a:solidFill>
              </a:rPr>
              <a:t>Recognizes that all staff at a facility have a role to play to reduce stigma</a:t>
            </a:r>
          </a:p>
          <a:p>
            <a:pPr marL="0" indent="0">
              <a:buNone/>
            </a:pPr>
            <a:endParaRPr lang="en-US" sz="2400" dirty="0">
              <a:solidFill>
                <a:prstClr val="black"/>
              </a:solidFill>
            </a:endParaRPr>
          </a:p>
          <a:p>
            <a:pPr lvl="0"/>
            <a:endParaRPr lang="en-US" sz="2400" dirty="0">
              <a:solidFill>
                <a:prstClr val="black"/>
              </a:solidFill>
            </a:endParaRPr>
          </a:p>
          <a:p>
            <a:pPr lvl="0"/>
            <a:endParaRPr lang="en-US" sz="2400" dirty="0">
              <a:solidFill>
                <a:prstClr val="black"/>
              </a:solidFill>
            </a:endParaRPr>
          </a:p>
          <a:p>
            <a:pPr lvl="1"/>
            <a:endParaRPr lang="en-US" sz="1800" dirty="0">
              <a:solidFill>
                <a:prstClr val="black"/>
              </a:solidFill>
            </a:endParaRPr>
          </a:p>
          <a:p>
            <a:pPr lvl="0"/>
            <a:endParaRPr lang="en-US" sz="1650" dirty="0">
              <a:solidFill>
                <a:prstClr val="black"/>
              </a:solidFill>
            </a:endParaRPr>
          </a:p>
        </p:txBody>
      </p:sp>
    </p:spTree>
    <p:extLst>
      <p:ext uri="{BB962C8B-B14F-4D97-AF65-F5344CB8AC3E}">
        <p14:creationId xmlns:p14="http://schemas.microsoft.com/office/powerpoint/2010/main" val="921050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HP+">
      <a:dk1>
        <a:srgbClr val="2E3235"/>
      </a:dk1>
      <a:lt1>
        <a:srgbClr val="FFFFFF"/>
      </a:lt1>
      <a:dk2>
        <a:srgbClr val="345998"/>
      </a:dk2>
      <a:lt2>
        <a:srgbClr val="E6E7E8"/>
      </a:lt2>
      <a:accent1>
        <a:srgbClr val="C76C2D"/>
      </a:accent1>
      <a:accent2>
        <a:srgbClr val="682665"/>
      </a:accent2>
      <a:accent3>
        <a:srgbClr val="001E5E"/>
      </a:accent3>
      <a:accent4>
        <a:srgbClr val="144533"/>
      </a:accent4>
      <a:accent5>
        <a:srgbClr val="4472C4"/>
      </a:accent5>
      <a:accent6>
        <a:srgbClr val="70AD47"/>
      </a:accent6>
      <a:hlink>
        <a:srgbClr val="345998"/>
      </a:hlink>
      <a:folHlink>
        <a:srgbClr val="8992AB"/>
      </a:folHlink>
    </a:clrScheme>
    <a:fontScheme name="Franklin Gothic">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24879</TotalTime>
  <Words>709</Words>
  <Application>Microsoft Office PowerPoint</Application>
  <PresentationFormat>On-screen Show (4:3)</PresentationFormat>
  <Paragraphs>90</Paragraphs>
  <Slides>11</Slides>
  <Notes>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11</vt:i4>
      </vt:variant>
    </vt:vector>
  </HeadingPairs>
  <TitlesOfParts>
    <vt:vector size="22" baseType="lpstr">
      <vt:lpstr>Arial</vt:lpstr>
      <vt:lpstr>Calibri</vt:lpstr>
      <vt:lpstr>Century Gothic</vt:lpstr>
      <vt:lpstr>Courier New</vt:lpstr>
      <vt:lpstr>Eras Demi ITC</vt:lpstr>
      <vt:lpstr>Franklin Gothic Book</vt:lpstr>
      <vt:lpstr>Franklin Gothic Medium Regular</vt:lpstr>
      <vt:lpstr>Georgia</vt:lpstr>
      <vt:lpstr>Georgia Regular</vt:lpstr>
      <vt:lpstr>Wingdings</vt:lpstr>
      <vt:lpstr>Office Theme</vt:lpstr>
      <vt:lpstr>Reducing Health Worker Stigma and Discrimination Is Critical to Reaching 90-90-90 Targets and Is Possible: Evaluation Results of a Whole-Facility Approach in Ghana </vt:lpstr>
      <vt:lpstr>Acknowledgements</vt:lpstr>
      <vt:lpstr>The Total Health Facility Approach to S&amp;D Reduction: Three Phases</vt:lpstr>
      <vt:lpstr>Evaluation Methods</vt:lpstr>
      <vt:lpstr>Summary and example of Results</vt:lpstr>
      <vt:lpstr>Summary of Results </vt:lpstr>
      <vt:lpstr>Fear of Transmission and Stigmatizing Avoidance Behaviors</vt:lpstr>
      <vt:lpstr>Understanding and interactions with key populations improved</vt:lpstr>
      <vt:lpstr>Key Elements of the Total Health Facility Approach</vt:lpstr>
      <vt:lpstr>Action to reduce facility stigma is possible!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Silberman</dc:creator>
  <cp:lastModifiedBy>Saal</cp:lastModifiedBy>
  <cp:revision>602</cp:revision>
  <cp:lastPrinted>2018-07-25T12:19:26Z</cp:lastPrinted>
  <dcterms:created xsi:type="dcterms:W3CDTF">2016-04-24T14:49:08Z</dcterms:created>
  <dcterms:modified xsi:type="dcterms:W3CDTF">2018-07-25T12:21:25Z</dcterms:modified>
</cp:coreProperties>
</file>